
<file path=[Content_Types].xml><?xml version="1.0" encoding="utf-8"?>
<Types xmlns="http://schemas.openxmlformats.org/package/2006/content-types">
  <Default Extension="emf" ContentType="image/x-emf"/>
  <Default Extension="glb" ContentType="model/gltf.binary"/>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3.xml" ContentType="application/vnd.openxmlformats-officedocument.presentationml.notesSlide+xml"/>
  <Override PartName="/ppt/ink/ink4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48.xml" ContentType="application/inkml+xml"/>
  <Override PartName="/ppt/ink/ink49.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50.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309" r:id="rId3"/>
    <p:sldId id="307" r:id="rId4"/>
    <p:sldId id="308" r:id="rId5"/>
    <p:sldId id="281" r:id="rId6"/>
    <p:sldId id="282" r:id="rId7"/>
    <p:sldId id="310" r:id="rId8"/>
    <p:sldId id="297" r:id="rId9"/>
    <p:sldId id="375" r:id="rId10"/>
    <p:sldId id="384" r:id="rId11"/>
    <p:sldId id="385" r:id="rId12"/>
    <p:sldId id="386" r:id="rId13"/>
    <p:sldId id="387" r:id="rId14"/>
    <p:sldId id="314" r:id="rId15"/>
    <p:sldId id="323" r:id="rId16"/>
    <p:sldId id="324" r:id="rId17"/>
    <p:sldId id="334" r:id="rId18"/>
    <p:sldId id="258" r:id="rId19"/>
    <p:sldId id="257" r:id="rId20"/>
    <p:sldId id="299" r:id="rId21"/>
    <p:sldId id="333" r:id="rId22"/>
    <p:sldId id="336" r:id="rId23"/>
    <p:sldId id="315" r:id="rId24"/>
    <p:sldId id="316" r:id="rId25"/>
    <p:sldId id="337" r:id="rId26"/>
    <p:sldId id="319" r:id="rId27"/>
    <p:sldId id="335" r:id="rId28"/>
    <p:sldId id="317" r:id="rId29"/>
    <p:sldId id="332" r:id="rId30"/>
    <p:sldId id="302" r:id="rId31"/>
    <p:sldId id="320" r:id="rId32"/>
    <p:sldId id="304" r:id="rId33"/>
    <p:sldId id="305" r:id="rId34"/>
    <p:sldId id="303" r:id="rId35"/>
    <p:sldId id="301" r:id="rId36"/>
    <p:sldId id="312" r:id="rId37"/>
    <p:sldId id="380" r:id="rId38"/>
    <p:sldId id="377" r:id="rId39"/>
    <p:sldId id="313" r:id="rId40"/>
    <p:sldId id="378" r:id="rId41"/>
    <p:sldId id="381" r:id="rId42"/>
    <p:sldId id="321" r:id="rId43"/>
    <p:sldId id="322" r:id="rId44"/>
    <p:sldId id="338" r:id="rId45"/>
    <p:sldId id="339" r:id="rId46"/>
    <p:sldId id="325" r:id="rId47"/>
    <p:sldId id="326" r:id="rId48"/>
    <p:sldId id="327" r:id="rId49"/>
    <p:sldId id="328" r:id="rId50"/>
    <p:sldId id="329" r:id="rId51"/>
    <p:sldId id="330" r:id="rId52"/>
    <p:sldId id="298" r:id="rId53"/>
    <p:sldId id="331" r:id="rId54"/>
    <p:sldId id="379" r:id="rId5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00FDFF"/>
    <a:srgbClr val="E97132"/>
    <a:srgbClr val="FFE79A"/>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8"/>
    <p:restoredTop sz="94658"/>
  </p:normalViewPr>
  <p:slideViewPr>
    <p:cSldViewPr snapToGrid="0">
      <p:cViewPr varScale="1">
        <p:scale>
          <a:sx n="115" d="100"/>
          <a:sy n="115" d="100"/>
        </p:scale>
        <p:origin x="76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08:10:54.959"/>
    </inkml:context>
    <inkml:brush xml:id="br0">
      <inkml:brushProperty name="width" value="0.2" units="cm"/>
      <inkml:brushProperty name="height" value="0.2" units="cm"/>
      <inkml:brushProperty name="color" value="#D7AF5F"/>
    </inkml:brush>
  </inkml:definitions>
  <inkml:trace contextRef="#ctx0" brushRef="#br0">25951 98 24575,'-88'-15'0,"2"3"0,24 9 0,-3 2 0,0 1 0,0 0 0,2 0 0,-5 0 0,-2 0 0,2 0 0,-5-2 0,-8 0 0,-7 0 0,-8 0 0,45 2 0,-2 2 0,-1-1 0,-2 2 0,1-1 0,-1 0 0,0 1 0,-1 0 0,1-1 0,-2 0 0,-1-1 0,-1 0 0,-2 0 0,-1 0 0,3-1 0,0 0 0,2 0 0,0 0 0,0 0 0,-1 0 0,-7-1 0,-2 0 0,-6 0 0,-2-1 0,-7 0 0,-1-1 0,0 0 0,1 0 0,3 0 0,1 1 0,1 0 0,0 0 0,3 1 0,-2 0 0,-7 0 0,-2-1 0,-6 0 0,-2-1 0,1 0 0,0 0 0,6 0 0,2 1 0,10 0 0,3 1 0,8 0 0,3 0 0,6 0 0,1 0 0,2 0 0,1 0 0,-44-1 0,2 1 0,-5-1 0,48 1 0,0-1 0,-1 1 0,0 0 0,-2 1 0,-1 0 0,-3 0 0,-1 0 0,-2 0 0,0 0 0,-8 0 0,-2 0 0,-8-1 0,-1 1 0,-7-1 0,-2-1 0,0 1 0,1-1 0,2 0 0,2-1 0,8 2 0,3-1 0,10 1 0,2 0 0,4 1 0,1-1 0,0 1 0,-1 0 0,-5 0 0,-1 0 0,-9 0 0,-7 0 0,-9 0 0,-10 0 0,6 0 0,-8 0 0,1 0 0,11 0 0,-4 0 0,8 0 0,10 0 0,5 0 0,2 0 0,-1 0 0,-9 0 0,-3 0 0,-15 0 0,-3 0-157,25 0 1,-2 0-1,1 0 157,1 0 0,2 0 0,1 0 0,-22 1 0,5 0 0,13 0 0,4 0 0,2 0 0,-1 0 0,-15 1 0,-4 0 0,18-1 0,-3 1 0,-2 0-380,-10 0 0,-3 0 1,0 1 379,-5-1 0,0 1 0,1-1 0,0 0 0,2 0 0,1-1 0,9 0 0,1 0 0,3 0 0,-23 0 0,5 0 0,13 0 0,4 0 0,8 0 0,1 1 221,-1 0 1,1 0-222,4 0 0,0-1 0,0 1 0,-1-1 0,-8-1 0,-3 1 0,-11-1 0,-6 0-41,14-1 1,-4 0 0,-3 0 40,-11 0 0,-5-1 0,0 1 0,22 0 0,-1 0 0,-1 0 0,2 0 0,-22 0 0,0 0 0,3 0 0,11 1 0,3 0 0,1 0-174,7 0 0,2 0 0,1 0 174,2 0 0,0 0 0,1 0 0,2 0 0,-1 0 0,2 0 0,-24 0 0,4 0 0,12 0 0,4 0 0,15 0 0,2 0 0,-43 0 626,47 0 0,-1 0-626,2 0 0,-3 0 278,-13 0 1,-5 0-279,-12 0 0,-3 0 0,-3 0 0,-1 0 0,-3 1 0,2-1 0,9 1 0,3 0 0,4 1 0,0-1 0,-1 0 0,1 0 0,-1 0 0,-1-1 0,0 0 0,0 0 0,6 0 0,1 0 0,0 0 0,0 0 0,0 0 0,-1 0 0,-6 0 0,-3 0 0,-11 0 0,-3 0 0,27 0 0,-1 1 0,-1-1 0,1 1 0,-1 0 0,2 0 0,-22 0 0,3 0 0,8 0 0,3 0 0,6 0 0,0-1 0,0 0 0,-1 0 0,-6 0 0,-1 0 0,1 0 0,0 0 0,3 0 0,1 1 0,1 0 0,0 0 0,-2 0 0,-1 0 0,-4 1 0,0-1 0,0-1 0,0 0 0,4 0 0,3 0 0,13 0 0,3 0 0,-35 0 0,19 0 0,10 0 0,2 0 0,-15 0 0,21 2 0,-39 0 0,7 0 0,34-2 0,-1 1 0,-45-1 0,16 0 0,2-2 0,-6 0 0,35 1 0,-3 0 0,-6-1 0,-2 1 0,-2-1 0,-2 1 0,-2 0 0,0 0 0,3 0 0,3 0 0,5 0 0,2 1 0,1 0 0,0 0 0,-4 0 0,0 0 0,-5 0 0,-1 0 0,-11 0 0,-3 0 0,-4 0 0,-1 0 0,-1 0 0,0 0 0,-4 0 0,1 0 0,3 0 0,0 0 0,4 0 0,1 0 0,5 0 0,0 0 0,5 0 0,1 0 0,5 0 0,2 0 0,1 0 0,1 0 0,0 0 0,2 0 0,4 0 0,1 0 0,-39 0 0,16 0 0,3 0 0,-4 0 0,-12 0 0,-12 0 0,47 0 0,-2 0 0,-2 0 0,-2 0 0,-3 0 0,0 0 0,3 0 0,1 0 0,-40 0 0,24 0 0,22 0 0,-4 0 0,-20 0 0,-24 2 0,42-1 0,-2 0 0,0 1 0,0 0 0,1 1 0,-1 0 0,-5-1 0,-1 1 0,-2-1 0,0 1 0,1 0 0,1-1 0,1 1 0,2 0 0,5 0 0,0 2 0,-1-1 0,1 0 0,5 0 0,1-1 0,-28 2 0,20-1 0,13 1 0,-6 3 0,-13 9 0,-5 6 0,2 5 0,10 3 0,12-1 0,13 5 0,9 4 0,8 6 0,4 11 0,1 16 0,1 17 0,5-38 0,1 2 0,-1 0 0,2 1 0,-1-1 0,2 1 0,-1 3 0,1 0 0,0 2 0,1 1 0,0-2 0,0 1 0,-1 5 0,2 1 0,0 5 0,1 1 0,2 6 0,1 2 0,1 4 0,1 0 0,2-5 0,0-1 0,-1-9 0,1 0 0,2 2 0,1 1 0,1 5 0,0 2 0,1 1 0,-1 1 0,1 1 0,-2-2 0,-1-5 0,-2-3 0,1-5 0,-1-1 0,0 0 0,0 0 0,-1-1 0,-1 1 0,-1-1 0,-1 0 0,-1-4 0,-1-1 0,0-5 0,-1-2 0,1 38 0,1-11 0,-2-10 0,-1-1 0,-1 7 0,0 22 0,0-39 0,0 1 0,2 3 0,0 1 0,1 2 0,1 0 0,0-3 0,2 0 0,0 0 0,1 0 0,0 1 0,0 0 0,1 2 0,0 1 0,1 1 0,-1-1 0,0 2 0,1 1 0,-1 0 0,0-1 0,-1-6 0,0-1 0,0-5 0,0-2 0,4 37 0,1-18 0,0-12 0,3-1 0,3-3 0,1-6 0,0-8 0,1-9 0,5-4 0,9-3 0,15-2 0,17-5 0,30-2 0,-23-7 0,8-2 0,-11-3 0,4-1 0,4 0-534,-3-1 1,5 0 0,2-1 0,2 1 533,10-1 0,3-1 0,2 0 0,0 0 0,-16-1 0,0 0 0,2 0 0,-1-1 0,0 1 0,1 0 0,-1-1 0,1 0 0,0 0 0,-1 0 0,16-1 0,0 0 0,-1-1 0,0 0 0,-1-1 0,-2 0 0,1 0 0,4 0 0,-7 0 0,4 0 0,1 0 0,-3 0 0,-5 0 0,-8-1 0,-6 1 0,0-1 0,4 1 0,5-1 0,5 1 0,1-1 0,-2 1 0,-7-2 0,13-1 0,-8-2 0,7 0 0,-19 2 0,3-1 0,3 0 0,1-1 0,1 1 0,5-2 0,3 1 0,0-1 0,1 1 0,-1 0-484,4 0 1,-1 0-1,1 0 1,0 0-1,1 1 484,0 0 0,1 0 0,1 0 0,-2 1 0,-2 0 0,-8 2 0,-1-1 0,-1 1 0,-2 0 0,-2 1 0,7-1 0,-1 1 0,-3 1 0,-2-1-288,16 0 0,-2 1 0,-2 0 288,-7 1 0,0 1 0,2-1 0,-15 1 0,1-1 0,2 1 0,3-1-452,-2 0 0,3 0 1,2-1-1,2 0 0,1 0 452,8 0 0,2 0 0,2 0 0,0-1 0,-1 1 0,1 0 0,0-1 0,0 1 0,0-1 0,-2 1 0,-3 0 0,0 0 0,-1 0 0,-1 0 0,-2 0 0,-7 1 0,-1 0 0,-1 0 0,0 0 0,-1 0 45,16-1 1,0 1-1,-2-1 1,0 0-46,-4 0 0,0 0 0,-1-1 0,-1 1 0,-1-1 0,-1 0 0,0 0 0,0 0 0,3 0 0,1 1 0,1-1 0,1 1-107,-9 0 1,1 0-1,1 0 1,2 1-1,3-1 107,-4 1 0,3-1 0,2 1 0,1 0 0,0 0 0,-1 0 0,2 0 0,0 0 0,1 0 0,0 0 0,-1-1 0,-2 1 0,-4 0 0,0 0 0,-2 0 0,0-1 0,-2 1 0,-2 0-50,5 0 1,-3 0 0,-1 0 0,-3 0-1,-3 0 50,22-1 0,-6 1 0,-2 0 0,-3-1 0,-1 1 0,3-1 0,-13 0 0,2-1 0,3 0 0,4 1 0,4 0 0,4-1 0,4 1 0,2 0 0,4 0-220,-15 1 1,2 0-1,3 0 1,2 1 0,1 0-1,1 0 1,2 1 219,-13-1 0,2 2 0,1-1 0,1 1 0,1 0 0,0 0 0,1 1 0,-1-1 0,1 1-238,2 1 1,2-1 0,0 1 0,0 1 0,1-1 0,-1 1 0,-1 0 0,0-1-1,-1 1 238,5 0 0,0 0 0,0 1 0,-1-1 0,-1 1 0,-1-1 0,0 0 0,0 0 0,7 0 0,-1 1 0,-1-1 0,0 0 0,-1 0 0,-1-1 0,-1 0-77,-5 0 1,-1-1-1,0 0 1,-2-1 0,1 1-1,0-1 1,0-1 76,1 1 0,0-1 0,0-1 0,1 1 0,-1-1 0,0 1 0,1-1 0,0 1 0,1-1 0,0 0 0,0 1 0,0-1 0,-1 0 0,0 1 0,-3 0 0,1-1 0,-1 1 0,-1 0 0,0 0 0,-1 0 0,0 0-122,8 0 1,-1 1 0,-1 0 0,-1 0 0,0 0 0,-1 0 121,-5 0 0,-1 0 0,-2 1 0,1-1 0,0 1 0,2-1 0,3 0 0,1 1 0,0-1 0,1 0 0,0 0 0,0 0 0,0-1 0,1 1 0,0-1 0,0 0 0,-1 0 0,0 0 0,-3 0 0,0-1 0,0 1 0,-1-1 0,-1 0 0,-2 0 0,8 0 0,0 0 0,-3-1 0,-2 1 0,-2-1 434,4 1 0,-4-1 1,-1 1-1,0-1-434,-2-1 0,-2 1 0,1-1 0,0 1 0,1-1 0,-1 0 0,1 1 0,0-1 0,1 1 0,-1 0 0,1 0 0,0 0 0,1 0 0,1 0 0,-1 0 0,1 1 0,0 0 0,0 0 0,1 0 0,-1 0 0,2 0 0,1 0 0,-1 0 0,-1 0 0,0 0 0,-1 0 0,0 0 0,-2 0 0,-4 0 0,-1-1 0,-1 1 0,-1-1 943,17 0 1,-1 0 0,-3-1-944,-10 1 0,-3-1 0,0 0 988,-3 0 0,-1 0 0,0-1-988,-1 1 0,-1-1 0,1 0 0,-2 0 0,0 0 0,1-1 0,3-1 0,1 1 0,-2-1 0,26-1 0,-1 0 0,3-2 0,0 1 0,-6 0 0,0 0 0,-4 0 0,-1 0 1381,-5 0 0,-2 0-1381,-16 1 0,-3 0 758,-1 0 1,-2 0-759,-3-1 0,-1 2 448,-4-1 0,-2 1-448,31-3 498,-9 1-498,-6 2 0,-7 0 0,-6 1 0,-12 0 0,-5-2 0,-2 0 0,1-1 0,3-6 0,6-13 0,1-16 0,-4-14 0,-13-2 0,-12 10 0,-10 9 0,-3 7 0,-1-7 0,-3-13 0,-2-15 0,-3-14 0,-2-7 0,-1-1 0,3 39 0,1-1 0,-1-5 0,0-1 0,0-1 0,1-1 0,1-3 0,0 1 0,1 1 0,1 1 0,1-2 0,1-1 0,-1-2 0,0-2 0,-1 0 0,0 0 0,-1-3 0,-1 0 0,1 1 0,-1-2 0,1 0 0,0-2 0,0-3 0,1-1 0,0-1 0,0-1 0,-2 1 0,-1-1 0,-2-3 0,-3 0 0,-2 2 0,-2 0 0,-2 1 0,-1 1 0,-1 3 0,0 1 0,1 4 0,0 1 0,0 3 0,-1 0 0,-1 0 0,0 1 0,2 0 0,0 0 0,2 2 0,3 0 0,2-2 0,2 0 0,2-1 0,1-2 0,-1-3 0,1 0 0,0 0 0,-1 1 0,0 5 0,0 1 0,-1 9 0,0 2 0,-6-34 0,1 16 0,-1 6 0,2 6 0,-2-1 0,-2-7 0,1-3 0,-3 1 0,-1 4 0,-1 11 0,-6 5 0,-1 5 0,-2 5 0,-2 4 0,-6 6 0,-10 0 0,-19-4 0,-22-3 0,39 17 0,-1 0 0,0 0 0,-1 1 0,2 2 0,-2 1 0,-6 2 0,-3 1 0,-17 0 0,-6 2 0,-14 1 0,-5 1-262,26 3 1,-1 1 0,-1 0 261,-3 0 0,0 2 0,0-1 0,0 0 0,1 1 0,0 0 0,0 0 0,2 0 0,-1 0 0,0 0 0,-1 0 0,1 0 0,1 0 0,-1 0 0,2 0 0,3 1 0,2 0 0,1 0 0,-26-1 0,4 0 0,15 0 0,4 0 0,11 0 0,2 0 0,7 0 0,2 0 0,-47 3 0,-1 0 784,9 1-784,3 0 0,10 0 0,-6 1 0,24-2 0,-24 2 0,30-2 0,-18-1 0,1 0 0,6-1 0,10 0 0,13 0 0,-1 0 0,-14 0 0,-24 0 0,30 0 0,-1 0 0,-48 0 0,17 0 0,25 0 0,20 0 0,5 0 0,-6 0 0,-7 0 0,-19 0 0,-19 2 0,-4 1 0,5 0 0,19 0 0,20-1 0,13-1 0,15-1 0,5 0 0,9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6.541"/>
    </inkml:context>
    <inkml:brush xml:id="br0">
      <inkml:brushProperty name="width" value="0.35" units="cm"/>
      <inkml:brushProperty name="height" value="0.35" units="cm"/>
      <inkml:brushProperty name="color" value="#9437FF"/>
    </inkml:brush>
  </inkml:definitions>
  <inkml:trace contextRef="#ctx0" brushRef="#br0">1 65 13132,'27'0'0,"3"-2"983,-6 0 0,18-1 0,33-2-492,-23 2 1,5 0-175,26 0 1,6 2-318,-20-1 0,2 1 0,1 0 327,4 1 1,0 0 0,0-1-151,0 1 1,-1 0 0,-3 0-178,20 0 0,-2 0 491,-4 0 1,-1 0-403,-3 0 0,0 0-89,3 0 0,0 0 491,-2 0 1,-1 0-1,-8 0 1,-1 0-1,-10 0 1,-3 0-119,-9 0 0,-1 0 92,42 0-465,-6 0 39,5-2-39,-36 2 0,2-1 0,6-1 0,2 1 0,3-1 0,1 1 0,2 0 0,-2 0 0,-11 0 0,-1 1 0,37-1 0,-10 1 0,1-1 0,15-1 0,-46 1 0,1 0 0,3 1 0,1-1 0,2 1 0,0 0 0,4-1 0,0 0 0,2 0 0,0 0 0,-2 0 0,-1 0 0,-4 0 0,-3 1 0,39 0 0,2 0 0,-44 0 0,2 0 0,8 0 0,1 0 0,4 0 0,-2 0 0,-7 0 0,-4 0 0,38 0 0,-26 0 0,-6 0 0,-4 0 0,-4 0 0,-2 0 0,-2-1 0,-2-1 0,6 1 0,7 0 0,10 1 0,13-1 0,-35 0 0,2 1 0,7-1 0,1 0 0,4 0 0,0 0 0,-1 1 0,-2-1 0,-8 1 0,-3 0 0,28 0 0,-21 0 0,-13 0 0,-6 0 0,-2 0 0,-1 0 0,0 0 0,0 0 0,1 0 0,-6 0 0,-9 0 0,-6 0 0,26 0 0,26 0 0,19 0 0,6 0 0,-32 0 0,-21 0 0,-13 0 0,-8 0 0,-1 0 0,0 0 0,-8 0 0,-3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06/05/2024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14</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15</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16</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32</a:t>
            </a:fld>
            <a:endParaRPr lang="en-BE"/>
          </a:p>
        </p:txBody>
      </p:sp>
    </p:spTree>
    <p:extLst>
      <p:ext uri="{BB962C8B-B14F-4D97-AF65-F5344CB8AC3E}">
        <p14:creationId xmlns:p14="http://schemas.microsoft.com/office/powerpoint/2010/main" val="4070794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1132799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38</a:t>
            </a:fld>
            <a:endParaRPr lang="en-BE"/>
          </a:p>
        </p:txBody>
      </p:sp>
    </p:spTree>
    <p:extLst>
      <p:ext uri="{BB962C8B-B14F-4D97-AF65-F5344CB8AC3E}">
        <p14:creationId xmlns:p14="http://schemas.microsoft.com/office/powerpoint/2010/main" val="536962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39</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40</a:t>
            </a:fld>
            <a:endParaRPr lang="en-BE"/>
          </a:p>
        </p:txBody>
      </p:sp>
    </p:spTree>
    <p:extLst>
      <p:ext uri="{BB962C8B-B14F-4D97-AF65-F5344CB8AC3E}">
        <p14:creationId xmlns:p14="http://schemas.microsoft.com/office/powerpoint/2010/main" val="867404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41</a:t>
            </a:fld>
            <a:endParaRPr lang="en-BE"/>
          </a:p>
        </p:txBody>
      </p:sp>
    </p:spTree>
    <p:extLst>
      <p:ext uri="{BB962C8B-B14F-4D97-AF65-F5344CB8AC3E}">
        <p14:creationId xmlns:p14="http://schemas.microsoft.com/office/powerpoint/2010/main" val="138964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a:t>
            </a:r>
            <a:r>
              <a:rPr lang="en-GB" b="0" i="0" u="none" strike="noStrike" dirty="0" err="1">
                <a:solidFill>
                  <a:srgbClr val="D1D5DB"/>
                </a:solidFill>
                <a:effectLst/>
                <a:latin typeface="Söhne"/>
              </a:rPr>
              <a:t>sagittally</a:t>
            </a:r>
            <a:r>
              <a:rPr lang="en-GB" b="0" i="0" u="none" strike="noStrike" dirty="0">
                <a:solidFill>
                  <a:srgbClr val="D1D5DB"/>
                </a:solidFill>
                <a:effectLst/>
                <a:latin typeface="Söhne"/>
              </a:rPr>
              <a:t>.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42</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43</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44</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45</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50</a:t>
            </a:fld>
            <a:endParaRPr lang="en-BE"/>
          </a:p>
        </p:txBody>
      </p:sp>
    </p:spTree>
    <p:extLst>
      <p:ext uri="{BB962C8B-B14F-4D97-AF65-F5344CB8AC3E}">
        <p14:creationId xmlns:p14="http://schemas.microsoft.com/office/powerpoint/2010/main" val="3247761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BE" dirty="0"/>
              <a:t>aar pier pur /u/ /i/ /a/</a:t>
            </a:r>
          </a:p>
        </p:txBody>
      </p:sp>
      <p:sp>
        <p:nvSpPr>
          <p:cNvPr id="4" name="Slide Number Placeholder 3"/>
          <p:cNvSpPr>
            <a:spLocks noGrp="1"/>
          </p:cNvSpPr>
          <p:nvPr>
            <p:ph type="sldNum" sz="quarter" idx="5"/>
          </p:nvPr>
        </p:nvSpPr>
        <p:spPr/>
        <p:txBody>
          <a:bodyPr/>
          <a:lstStyle/>
          <a:p>
            <a:fld id="{3495AD66-3743-FC45-9D0D-9620D377C62A}" type="slidenum">
              <a:rPr lang="en-BE" smtClean="0"/>
              <a:t>53</a:t>
            </a:fld>
            <a:endParaRPr lang="en-BE"/>
          </a:p>
        </p:txBody>
      </p:sp>
    </p:spTree>
    <p:extLst>
      <p:ext uri="{BB962C8B-B14F-4D97-AF65-F5344CB8AC3E}">
        <p14:creationId xmlns:p14="http://schemas.microsoft.com/office/powerpoint/2010/main" val="1303727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54</a:t>
            </a:fld>
            <a:endParaRPr lang="en-BE"/>
          </a:p>
        </p:txBody>
      </p:sp>
    </p:spTree>
    <p:extLst>
      <p:ext uri="{BB962C8B-B14F-4D97-AF65-F5344CB8AC3E}">
        <p14:creationId xmlns:p14="http://schemas.microsoft.com/office/powerpoint/2010/main" val="422581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4186045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131608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3829901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12</a:t>
            </a:fld>
            <a:endParaRPr lang="en-BE"/>
          </a:p>
        </p:txBody>
      </p:sp>
    </p:spTree>
    <p:extLst>
      <p:ext uri="{BB962C8B-B14F-4D97-AF65-F5344CB8AC3E}">
        <p14:creationId xmlns:p14="http://schemas.microsoft.com/office/powerpoint/2010/main" val="342228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13</a:t>
            </a:fld>
            <a:endParaRPr lang="en-BE"/>
          </a:p>
        </p:txBody>
      </p:sp>
    </p:spTree>
    <p:extLst>
      <p:ext uri="{BB962C8B-B14F-4D97-AF65-F5344CB8AC3E}">
        <p14:creationId xmlns:p14="http://schemas.microsoft.com/office/powerpoint/2010/main" val="2912456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customXml" Target="../ink/ink2.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ov"/><Relationship Id="rId1" Type="http://schemas.microsoft.com/office/2007/relationships/media" Target="../media/media12.mov"/><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emf"/><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notesSlide" Target="../notesSlides/notesSlide12.xml"/><Relationship Id="rId16"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customXml" Target="../ink/ink3.xml"/><Relationship Id="rId1" Type="http://schemas.openxmlformats.org/officeDocument/2006/relationships/slideLayout" Target="../slideLayouts/slideLayout1.xml"/><Relationship Id="rId5" Type="http://schemas.openxmlformats.org/officeDocument/2006/relationships/image" Target="../media/image390.png"/><Relationship Id="rId4" Type="http://schemas.openxmlformats.org/officeDocument/2006/relationships/customXml" Target="../ink/ink4.xml"/></Relationships>
</file>

<file path=ppt/slides/_rels/slide18.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401.png"/><Relationship Id="rId7" Type="http://schemas.openxmlformats.org/officeDocument/2006/relationships/image" Target="../media/image421.png"/><Relationship Id="rId2" Type="http://schemas.openxmlformats.org/officeDocument/2006/relationships/customXml" Target="../ink/ink5.xml"/><Relationship Id="rId1" Type="http://schemas.openxmlformats.org/officeDocument/2006/relationships/slideLayout" Target="../slideLayouts/slideLayout1.xml"/><Relationship Id="rId6" Type="http://schemas.openxmlformats.org/officeDocument/2006/relationships/customXml" Target="../ink/ink7.xml"/><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customXml" Target="../ink/ink6.xml"/><Relationship Id="rId9" Type="http://schemas.openxmlformats.org/officeDocument/2006/relationships/customXml" Target="../ink/ink9.xml"/></Relationships>
</file>

<file path=ppt/slides/_rels/slide19.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440.png"/><Relationship Id="rId7" Type="http://schemas.openxmlformats.org/officeDocument/2006/relationships/image" Target="../media/image460.png"/><Relationship Id="rId2" Type="http://schemas.openxmlformats.org/officeDocument/2006/relationships/customXml" Target="../ink/ink10.xml"/><Relationship Id="rId1" Type="http://schemas.openxmlformats.org/officeDocument/2006/relationships/slideLayout" Target="../slideLayouts/slideLayout1.xml"/><Relationship Id="rId6" Type="http://schemas.openxmlformats.org/officeDocument/2006/relationships/customXml" Target="../ink/ink12.xml"/><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20.xml"/><Relationship Id="rId26" Type="http://schemas.openxmlformats.org/officeDocument/2006/relationships/customXml" Target="../ink/ink23.xml"/><Relationship Id="rId21" Type="http://schemas.openxmlformats.org/officeDocument/2006/relationships/image" Target="../media/image220.png"/><Relationship Id="rId34" Type="http://schemas.openxmlformats.org/officeDocument/2006/relationships/customXml" Target="../ink/ink27.xml"/><Relationship Id="rId12" Type="http://schemas.openxmlformats.org/officeDocument/2006/relationships/customXml" Target="../ink/ink17.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png"/><Relationship Id="rId2" Type="http://schemas.openxmlformats.org/officeDocument/2006/relationships/customXml" Target="../ink/ink15.xml"/><Relationship Id="rId16" Type="http://schemas.openxmlformats.org/officeDocument/2006/relationships/customXml" Target="../ink/ink19.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24" Type="http://schemas.openxmlformats.org/officeDocument/2006/relationships/customXml" Target="../ink/ink22.xml"/><Relationship Id="rId32" Type="http://schemas.openxmlformats.org/officeDocument/2006/relationships/customXml" Target="../ink/ink26.xml"/><Relationship Id="rId37" Type="http://schemas.openxmlformats.org/officeDocument/2006/relationships/customXml" Target="../ink/ink29.xml"/><Relationship Id="rId15" Type="http://schemas.openxmlformats.org/officeDocument/2006/relationships/image" Target="../media/image190.png"/><Relationship Id="rId23" Type="http://schemas.openxmlformats.org/officeDocument/2006/relationships/image" Target="../media/image23.png"/><Relationship Id="rId28" Type="http://schemas.openxmlformats.org/officeDocument/2006/relationships/customXml" Target="../ink/ink24.xml"/><Relationship Id="rId36" Type="http://schemas.openxmlformats.org/officeDocument/2006/relationships/customXml" Target="../ink/ink28.xml"/><Relationship Id="rId10" Type="http://schemas.openxmlformats.org/officeDocument/2006/relationships/customXml" Target="../ink/ink16.xml"/><Relationship Id="rId31" Type="http://schemas.openxmlformats.org/officeDocument/2006/relationships/image" Target="../media/image401.png"/><Relationship Id="rId9" Type="http://schemas.openxmlformats.org/officeDocument/2006/relationships/image" Target="../media/image16.png"/><Relationship Id="rId14" Type="http://schemas.openxmlformats.org/officeDocument/2006/relationships/customXml" Target="../ink/ink18.xml"/><Relationship Id="rId22" Type="http://schemas.openxmlformats.org/officeDocument/2006/relationships/customXml" Target="../ink/ink21.xml"/><Relationship Id="rId27" Type="http://schemas.openxmlformats.org/officeDocument/2006/relationships/image" Target="../media/image25.png"/><Relationship Id="rId30" Type="http://schemas.openxmlformats.org/officeDocument/2006/relationships/customXml" Target="../ink/ink25.xml"/><Relationship Id="rId35" Type="http://schemas.openxmlformats.org/officeDocument/2006/relationships/image" Target="../media/image4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30.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customXml" Target="../ink/ink31.xml"/></Relationships>
</file>

<file path=ppt/slides/_rels/slide24.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customXml" Target="../ink/ink32.xml"/><Relationship Id="rId1" Type="http://schemas.openxmlformats.org/officeDocument/2006/relationships/slideLayout" Target="../slideLayouts/slideLayout1.xml"/><Relationship Id="rId6" Type="http://schemas.openxmlformats.org/officeDocument/2006/relationships/customXml" Target="../ink/ink34.xml"/><Relationship Id="rId5" Type="http://schemas.openxmlformats.org/officeDocument/2006/relationships/image" Target="../media/image33.png"/><Relationship Id="rId4" Type="http://schemas.openxmlformats.org/officeDocument/2006/relationships/customXml" Target="../ink/ink33.xml"/><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52.png"/><Relationship Id="rId18" Type="http://schemas.openxmlformats.org/officeDocument/2006/relationships/customXml" Target="../ink/ink44.xml"/><Relationship Id="rId3" Type="http://schemas.openxmlformats.org/officeDocument/2006/relationships/image" Target="../media/image280.png"/><Relationship Id="rId7" Type="http://schemas.openxmlformats.org/officeDocument/2006/relationships/customXml" Target="../ink/ink38.xml"/><Relationship Id="rId12" Type="http://schemas.openxmlformats.org/officeDocument/2006/relationships/image" Target="../media/image430.png"/><Relationship Id="rId17" Type="http://schemas.openxmlformats.org/officeDocument/2006/relationships/customXml" Target="../ink/ink43.xml"/><Relationship Id="rId2" Type="http://schemas.openxmlformats.org/officeDocument/2006/relationships/customXml" Target="../ink/ink36.xml"/><Relationship Id="rId16" Type="http://schemas.openxmlformats.org/officeDocument/2006/relationships/customXml" Target="../ink/ink42.xml"/><Relationship Id="rId1" Type="http://schemas.openxmlformats.org/officeDocument/2006/relationships/slideLayout" Target="../slideLayouts/slideLayout1.xml"/><Relationship Id="rId6" Type="http://schemas.openxmlformats.org/officeDocument/2006/relationships/image" Target="../media/image400.png"/><Relationship Id="rId11" Type="http://schemas.openxmlformats.org/officeDocument/2006/relationships/customXml" Target="../ink/ink40.xml"/><Relationship Id="rId5" Type="http://schemas.openxmlformats.org/officeDocument/2006/relationships/customXml" Target="../ink/ink37.xml"/><Relationship Id="rId15" Type="http://schemas.openxmlformats.org/officeDocument/2006/relationships/image" Target="../media/image450.png"/><Relationship Id="rId10" Type="http://schemas.openxmlformats.org/officeDocument/2006/relationships/image" Target="../media/image420.png"/><Relationship Id="rId19"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customXml" Target="../ink/ink39.xml"/><Relationship Id="rId14" Type="http://schemas.openxmlformats.org/officeDocument/2006/relationships/customXml" Target="../ink/ink4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45.xml"/><Relationship Id="rId1" Type="http://schemas.openxmlformats.org/officeDocument/2006/relationships/slideLayout" Target="../slideLayouts/slideLayout1.xml"/><Relationship Id="rId5" Type="http://schemas.openxmlformats.org/officeDocument/2006/relationships/image" Target="../media/image401.png"/><Relationship Id="rId4" Type="http://schemas.openxmlformats.org/officeDocument/2006/relationships/customXml" Target="../ink/ink46.xml"/></Relationships>
</file>

<file path=ppt/slides/_rels/slide2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sv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4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52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customXml" Target="../ink/ink49.xml"/><Relationship Id="rId5" Type="http://schemas.openxmlformats.org/officeDocument/2006/relationships/image" Target="../media/image510.png"/><Relationship Id="rId4" Type="http://schemas.openxmlformats.org/officeDocument/2006/relationships/customXml" Target="../ink/ink4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1.sv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dirty="0">
                <a:solidFill>
                  <a:schemeClr val="bg1"/>
                </a:solidFill>
                <a:latin typeface="Gill Sans MT" panose="020B0502020104020203" pitchFamily="34" charset="77"/>
              </a:rPr>
              <a:t>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0" y="0"/>
            <a:ext cx="12192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DFC81ABB-C76A-2591-659A-6234CFA0CBF1}"/>
                  </a:ext>
                </a:extLst>
              </p:cNvPr>
              <p:cNvGraphicFramePr>
                <a:graphicFrameLocks noChangeAspect="1"/>
              </p:cNvGraphicFramePr>
              <p:nvPr/>
            </p:nvGraphicFramePr>
            <p:xfrm>
              <a:off x="8763000" y="0"/>
              <a:ext cx="6858000" cy="6858000"/>
            </p:xfrm>
            <a:graphic>
              <a:graphicData uri="http://schemas.microsoft.com/office/drawing/2017/model3d">
                <am3d:model3d r:embed="rId3">
                  <am3d:spPr>
                    <a:xfrm>
                      <a:off x="0" y="0"/>
                      <a:ext cx="6858000" cy="6858000"/>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78122" ay="974768" az="21859"/>
                    <am3d:postTrans dx="0" dy="0" dz="0"/>
                  </am3d:trans>
                  <am3d:raster rName="Office3DRenderer" rVer="16.0.8326">
                    <am3d:blip r:embed="rId4"/>
                  </am3d:raster>
                  <am3d:objViewport viewportSz="12344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DFC81ABB-C76A-2591-659A-6234CFA0CBF1}"/>
                  </a:ext>
                </a:extLst>
              </p:cNvPr>
              <p:cNvPicPr>
                <a:picLocks noGrp="1" noRot="1" noChangeAspect="1" noMove="1" noResize="1" noEditPoints="1" noAdjustHandles="1" noChangeArrowheads="1" noChangeShapeType="1" noCrop="1"/>
              </p:cNvPicPr>
              <p:nvPr/>
            </p:nvPicPr>
            <p:blipFill>
              <a:blip r:embed="rId4"/>
              <a:stretch>
                <a:fillRect/>
              </a:stretch>
            </p:blipFill>
            <p:spPr>
              <a:xfrm>
                <a:off x="8763000" y="0"/>
                <a:ext cx="6858000" cy="6858000"/>
              </a:xfrm>
              <a:prstGeom prst="rect">
                <a:avLst/>
              </a:prstGeom>
            </p:spPr>
          </p:pic>
        </mc:Fallback>
      </mc:AlternateContent>
      <p:sp>
        <p:nvSpPr>
          <p:cNvPr id="13" name="Title 1">
            <a:extLst>
              <a:ext uri="{FF2B5EF4-FFF2-40B4-BE49-F238E27FC236}">
                <a16:creationId xmlns:a16="http://schemas.microsoft.com/office/drawing/2014/main" id="{A086A169-6C5E-6C23-9EF8-4369342FC823}"/>
              </a:ext>
            </a:extLst>
          </p:cNvPr>
          <p:cNvSpPr txBox="1">
            <a:spLocks/>
          </p:cNvSpPr>
          <p:nvPr/>
        </p:nvSpPr>
        <p:spPr>
          <a:xfrm>
            <a:off x="-1293077" y="1796431"/>
            <a:ext cx="11349154" cy="32651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b="1" dirty="0">
                <a:solidFill>
                  <a:schemeClr val="bg1"/>
                </a:solidFill>
                <a:latin typeface="Gill Sans MT" panose="020B0502020104020203" pitchFamily="34" charset="77"/>
              </a:rPr>
              <a:t>           Universal phenomenon attested     	 </a:t>
            </a:r>
          </a:p>
          <a:p>
            <a:pPr algn="ctr"/>
            <a:endParaRPr lang="en-BE" b="1" dirty="0">
              <a:solidFill>
                <a:schemeClr val="bg1"/>
              </a:solidFill>
              <a:latin typeface="Gill Sans MT" panose="020B0502020104020203" pitchFamily="34" charset="77"/>
            </a:endParaRPr>
          </a:p>
          <a:p>
            <a:pPr algn="ctr"/>
            <a:r>
              <a:rPr lang="en-GB" b="1" dirty="0">
                <a:solidFill>
                  <a:schemeClr val="bg1"/>
                </a:solidFill>
                <a:latin typeface="Gill Sans MT" panose="020B0502020104020203" pitchFamily="34" charset="77"/>
              </a:rPr>
              <a:t>         in all languages of the world</a:t>
            </a:r>
          </a:p>
          <a:p>
            <a:pPr algn="ctr"/>
            <a:endParaRPr lang="en-GB" b="1" dirty="0">
              <a:solidFill>
                <a:schemeClr val="bg1"/>
              </a:solidFill>
              <a:latin typeface="Gill Sans MT" panose="020B0502020104020203" pitchFamily="34" charset="77"/>
            </a:endParaRPr>
          </a:p>
          <a:p>
            <a:pPr algn="ctr"/>
            <a:r>
              <a:rPr lang="en-GB" sz="8000" b="1" spc="-300" dirty="0">
                <a:ln>
                  <a:solidFill>
                    <a:schemeClr val="accent2"/>
                  </a:solidFill>
                </a:ln>
                <a:solidFill>
                  <a:schemeClr val="bg1"/>
                </a:solidFill>
                <a:latin typeface="Gill Sans MT" panose="020B0502020104020203" pitchFamily="34" charset="77"/>
              </a:rPr>
              <a:t>              BUT  WHY? </a:t>
            </a:r>
          </a:p>
        </p:txBody>
      </p:sp>
    </p:spTree>
    <p:extLst>
      <p:ext uri="{BB962C8B-B14F-4D97-AF65-F5344CB8AC3E}">
        <p14:creationId xmlns:p14="http://schemas.microsoft.com/office/powerpoint/2010/main" val="3653099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25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dirty="0">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dirty="0">
                <a:solidFill>
                  <a:schemeClr val="bg1"/>
                </a:solidFill>
                <a:latin typeface="Gill Sans MT" panose="020B0502020104020203" pitchFamily="34" charset="77"/>
              </a:rPr>
              <a:t>   </a:t>
            </a:r>
            <a:r>
              <a:rPr lang="en-BE" sz="5400" b="1" dirty="0">
                <a:latin typeface="Gill Sans MT" panose="020B0502020104020203" pitchFamily="34" charset="77"/>
              </a:rPr>
              <a:t>Two</a:t>
            </a:r>
            <a:r>
              <a:rPr lang="en-BE" sz="5400" b="1" dirty="0">
                <a:solidFill>
                  <a:schemeClr val="bg1"/>
                </a:solidFill>
                <a:latin typeface="Gill Sans MT" panose="020B0502020104020203" pitchFamily="34" charset="77"/>
              </a:rPr>
              <a:t> </a:t>
            </a:r>
            <a:r>
              <a:rPr lang="en-BE" sz="5400" b="1" dirty="0">
                <a:latin typeface="Gill Sans MT" panose="020B0502020104020203" pitchFamily="34" charset="77"/>
              </a:rPr>
              <a:t>compe</a:t>
            </a:r>
            <a:r>
              <a:rPr lang="en-BE" sz="5400" b="1" dirty="0">
                <a:solidFill>
                  <a:schemeClr val="bg1"/>
                </a:solidFill>
                <a:latin typeface="Gill Sans MT" panose="020B0502020104020203" pitchFamily="34" charset="77"/>
              </a:rPr>
              <a:t>ting theories</a:t>
            </a:r>
          </a:p>
          <a:p>
            <a:pPr algn="ctr"/>
            <a:endParaRPr lang="en-BE" sz="5400" b="1" dirty="0">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dirty="0">
                <a:latin typeface="Gill Sans MT" panose="020B0502020104020203" pitchFamily="34" charset="77"/>
              </a:rPr>
              <a:t>V</a:t>
            </a:r>
            <a:r>
              <a:rPr lang="en-BE" sz="13800" b="1" dirty="0">
                <a:solidFill>
                  <a:schemeClr val="bg1"/>
                </a:solidFill>
                <a:latin typeface="Gill Sans MT" panose="020B0502020104020203" pitchFamily="34" charset="77"/>
              </a:rPr>
              <a:t>S</a:t>
            </a:r>
            <a:endParaRPr lang="en-BE" b="1" dirty="0">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cxnSp>
        <p:nvCxnSpPr>
          <p:cNvPr id="2" name="Straight Arrow Connector 1">
            <a:extLst>
              <a:ext uri="{FF2B5EF4-FFF2-40B4-BE49-F238E27FC236}">
                <a16:creationId xmlns:a16="http://schemas.microsoft.com/office/drawing/2014/main" id="{6EDCC17A-AF21-90CC-A0BD-B5F34DEE57DA}"/>
              </a:ext>
            </a:extLst>
          </p:cNvPr>
          <p:cNvCxnSpPr>
            <a:cxnSpLocks/>
          </p:cNvCxnSpPr>
          <p:nvPr/>
        </p:nvCxnSpPr>
        <p:spPr>
          <a:xfrm flipV="1">
            <a:off x="2863147" y="4212326"/>
            <a:ext cx="328824" cy="145673"/>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F0C5464C-C947-F24D-1D00-F18834E39A02}"/>
              </a:ext>
            </a:extLst>
          </p:cNvPr>
          <p:cNvCxnSpPr>
            <a:cxnSpLocks/>
          </p:cNvCxnSpPr>
          <p:nvPr/>
        </p:nvCxnSpPr>
        <p:spPr>
          <a:xfrm flipH="1" flipV="1">
            <a:off x="2833606" y="4412996"/>
            <a:ext cx="19694" cy="351888"/>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B04894E7-477F-7D96-9CE5-18CBC8E07665}"/>
              </a:ext>
            </a:extLst>
          </p:cNvPr>
          <p:cNvCxnSpPr>
            <a:cxnSpLocks/>
          </p:cNvCxnSpPr>
          <p:nvPr/>
        </p:nvCxnSpPr>
        <p:spPr>
          <a:xfrm>
            <a:off x="2441576" y="4873371"/>
            <a:ext cx="431418" cy="13433"/>
          </a:xfrm>
          <a:prstGeom prst="straightConnector1">
            <a:avLst/>
          </a:prstGeom>
          <a:ln w="34925">
            <a:headEnd type="triangle"/>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076865B4-52D9-F328-A51A-BCAF0B75868B}"/>
              </a:ext>
            </a:extLst>
          </p:cNvPr>
          <p:cNvGrpSpPr/>
          <p:nvPr/>
        </p:nvGrpSpPr>
        <p:grpSpPr>
          <a:xfrm>
            <a:off x="6095998" y="3291144"/>
            <a:ext cx="2159945" cy="1670038"/>
            <a:chOff x="6510259" y="3318876"/>
            <a:chExt cx="2128953" cy="1697069"/>
          </a:xfrm>
        </p:grpSpPr>
        <p:pic>
          <p:nvPicPr>
            <p:cNvPr id="6" name="Graphic 5" descr="Ear outline">
              <a:extLst>
                <a:ext uri="{FF2B5EF4-FFF2-40B4-BE49-F238E27FC236}">
                  <a16:creationId xmlns:a16="http://schemas.microsoft.com/office/drawing/2014/main" id="{3928AA5D-5BF2-D0F8-B14A-A1EA316B9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510259" y="3318876"/>
              <a:ext cx="707042" cy="1697069"/>
            </a:xfrm>
            <a:prstGeom prst="rect">
              <a:avLst/>
            </a:prstGeom>
          </p:spPr>
        </p:pic>
        <p:sp>
          <p:nvSpPr>
            <p:cNvPr id="7" name="TextBox 6">
              <a:extLst>
                <a:ext uri="{FF2B5EF4-FFF2-40B4-BE49-F238E27FC236}">
                  <a16:creationId xmlns:a16="http://schemas.microsoft.com/office/drawing/2014/main" id="{D465C977-DEB7-D733-C42F-0468D1BF7980}"/>
                </a:ext>
              </a:extLst>
            </p:cNvPr>
            <p:cNvSpPr txBox="1"/>
            <p:nvPr/>
          </p:nvSpPr>
          <p:spPr>
            <a:xfrm>
              <a:off x="7004154" y="3567245"/>
              <a:ext cx="1635058" cy="375310"/>
            </a:xfrm>
            <a:prstGeom prst="rect">
              <a:avLst/>
            </a:prstGeom>
            <a:noFill/>
          </p:spPr>
          <p:txBody>
            <a:bodyPr wrap="square" rtlCol="0">
              <a:spAutoFit/>
            </a:bodyPr>
            <a:lstStyle/>
            <a:p>
              <a:pPr algn="ctr"/>
              <a:r>
                <a:rPr lang="en-BE" b="1" dirty="0">
                  <a:solidFill>
                    <a:schemeClr val="bg1"/>
                  </a:solidFill>
                </a:rPr>
                <a:t>High vowels</a:t>
              </a:r>
            </a:p>
          </p:txBody>
        </p:sp>
        <p:sp>
          <p:nvSpPr>
            <p:cNvPr id="8" name="TextBox 7">
              <a:extLst>
                <a:ext uri="{FF2B5EF4-FFF2-40B4-BE49-F238E27FC236}">
                  <a16:creationId xmlns:a16="http://schemas.microsoft.com/office/drawing/2014/main" id="{0C922D35-E5E0-7103-303E-936CCAD0DA5D}"/>
                </a:ext>
              </a:extLst>
            </p:cNvPr>
            <p:cNvSpPr txBox="1"/>
            <p:nvPr/>
          </p:nvSpPr>
          <p:spPr>
            <a:xfrm>
              <a:off x="7004154" y="4459524"/>
              <a:ext cx="1635058" cy="375310"/>
            </a:xfrm>
            <a:prstGeom prst="rect">
              <a:avLst/>
            </a:prstGeom>
            <a:noFill/>
          </p:spPr>
          <p:txBody>
            <a:bodyPr wrap="square" rtlCol="0">
              <a:spAutoFit/>
            </a:bodyPr>
            <a:lstStyle/>
            <a:p>
              <a:pPr algn="ctr"/>
              <a:r>
                <a:rPr lang="en-BE" b="1" dirty="0">
                  <a:solidFill>
                    <a:schemeClr val="bg1"/>
                  </a:solidFill>
                </a:rPr>
                <a:t>Low vowels</a:t>
              </a:r>
            </a:p>
          </p:txBody>
        </p:sp>
        <p:sp>
          <p:nvSpPr>
            <p:cNvPr id="9" name="TextBox 8">
              <a:extLst>
                <a:ext uri="{FF2B5EF4-FFF2-40B4-BE49-F238E27FC236}">
                  <a16:creationId xmlns:a16="http://schemas.microsoft.com/office/drawing/2014/main" id="{37FDF0AC-4109-F595-D498-19777F8E2881}"/>
                </a:ext>
              </a:extLst>
            </p:cNvPr>
            <p:cNvSpPr txBox="1"/>
            <p:nvPr/>
          </p:nvSpPr>
          <p:spPr>
            <a:xfrm>
              <a:off x="6888842" y="3966345"/>
              <a:ext cx="1635058" cy="531689"/>
            </a:xfrm>
            <a:prstGeom prst="rect">
              <a:avLst/>
            </a:prstGeom>
            <a:noFill/>
          </p:spPr>
          <p:txBody>
            <a:bodyPr wrap="square" rtlCol="0">
              <a:spAutoFit/>
            </a:bodyPr>
            <a:lstStyle/>
            <a:p>
              <a:pPr algn="ctr"/>
              <a:r>
                <a:rPr lang="en-BE" sz="2800" b="1">
                  <a:solidFill>
                    <a:schemeClr val="bg1"/>
                  </a:solidFill>
                </a:rPr>
                <a:t>≠</a:t>
              </a:r>
            </a:p>
          </p:txBody>
        </p:sp>
      </p:grpSp>
    </p:spTree>
    <p:extLst>
      <p:ext uri="{BB962C8B-B14F-4D97-AF65-F5344CB8AC3E}">
        <p14:creationId xmlns:p14="http://schemas.microsoft.com/office/powerpoint/2010/main" val="2333269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dirty="0">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dirty="0">
                <a:solidFill>
                  <a:schemeClr val="bg1"/>
                </a:solidFill>
                <a:latin typeface="Gill Sans MT" panose="020B0502020104020203" pitchFamily="34" charset="77"/>
              </a:rPr>
              <a:t>      </a:t>
            </a:r>
            <a:r>
              <a:rPr lang="en-BE" sz="5400" b="1" dirty="0">
                <a:latin typeface="Gill Sans MT" panose="020B0502020104020203" pitchFamily="34" charset="77"/>
              </a:rPr>
              <a:t>Different  </a:t>
            </a:r>
            <a:r>
              <a:rPr lang="en-BE" sz="5400" b="1" dirty="0">
                <a:solidFill>
                  <a:schemeClr val="bg1"/>
                </a:solidFill>
                <a:latin typeface="Gill Sans MT" panose="020B0502020104020203" pitchFamily="34" charset="77"/>
              </a:rPr>
              <a:t>expectations</a:t>
            </a:r>
          </a:p>
          <a:p>
            <a:pPr algn="ctr"/>
            <a:endParaRPr lang="en-BE" sz="5400" b="1" dirty="0">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dirty="0">
                <a:latin typeface="Gill Sans MT" panose="020B0502020104020203" pitchFamily="34" charset="77"/>
              </a:rPr>
              <a:t>V</a:t>
            </a:r>
            <a:r>
              <a:rPr lang="en-BE" sz="13800" b="1" dirty="0">
                <a:solidFill>
                  <a:schemeClr val="bg1"/>
                </a:solidFill>
                <a:latin typeface="Gill Sans MT" panose="020B0502020104020203" pitchFamily="34" charset="77"/>
              </a:rPr>
              <a:t>S</a:t>
            </a:r>
            <a:endParaRPr lang="en-BE" b="1" dirty="0">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200721" y="1604567"/>
            <a:ext cx="4496197"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sp>
        <p:nvSpPr>
          <p:cNvPr id="5" name="TextBox 4">
            <a:extLst>
              <a:ext uri="{FF2B5EF4-FFF2-40B4-BE49-F238E27FC236}">
                <a16:creationId xmlns:a16="http://schemas.microsoft.com/office/drawing/2014/main" id="{9BE17172-3A7F-3659-494F-0898AB6567BE}"/>
              </a:ext>
            </a:extLst>
          </p:cNvPr>
          <p:cNvSpPr txBox="1"/>
          <p:nvPr/>
        </p:nvSpPr>
        <p:spPr>
          <a:xfrm>
            <a:off x="548664" y="3094343"/>
            <a:ext cx="4997602" cy="2831544"/>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Innate</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Little variability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No developmental effect</a:t>
            </a:r>
          </a:p>
          <a:p>
            <a:endParaRPr lang="en-BE" dirty="0"/>
          </a:p>
        </p:txBody>
      </p:sp>
      <p:sp>
        <p:nvSpPr>
          <p:cNvPr id="12" name="TextBox 11">
            <a:extLst>
              <a:ext uri="{FF2B5EF4-FFF2-40B4-BE49-F238E27FC236}">
                <a16:creationId xmlns:a16="http://schemas.microsoft.com/office/drawing/2014/main" id="{5CD9D178-643F-6F01-B9CA-054ABE5D91E7}"/>
              </a:ext>
            </a:extLst>
          </p:cNvPr>
          <p:cNvSpPr txBox="1"/>
          <p:nvPr/>
        </p:nvSpPr>
        <p:spPr>
          <a:xfrm>
            <a:off x="6941252" y="3094343"/>
            <a:ext cx="4997602" cy="2339102"/>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Not a</a:t>
            </a:r>
            <a:r>
              <a:rPr kumimoji="0" lang="en-GB" sz="3200" b="1" i="0" u="none" strike="noStrike" kern="1200" cap="none" spc="0" normalizeH="0" baseline="0" noProof="0" dirty="0" err="1">
                <a:ln>
                  <a:noFill/>
                </a:ln>
                <a:solidFill>
                  <a:schemeClr val="bg1"/>
                </a:solidFill>
                <a:effectLst/>
                <a:uLnTx/>
                <a:uFillTx/>
                <a:latin typeface="Gill Sans MT" panose="020B0502020104020203" pitchFamily="34" charset="77"/>
                <a:ea typeface="+mn-ea"/>
                <a:cs typeface="+mn-cs"/>
              </a:rPr>
              <a:t>utomatic</a:t>
            </a:r>
            <a:endPar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endParaRP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Acquired</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V</a:t>
            </a:r>
            <a:r>
              <a:rPr kumimoji="0" lang="en-GB" sz="3200" b="1" i="0" u="none" strike="noStrike" kern="1200" cap="none" spc="0" normalizeH="0" baseline="0" noProof="0" dirty="0" err="1">
                <a:ln>
                  <a:noFill/>
                </a:ln>
                <a:solidFill>
                  <a:schemeClr val="bg1"/>
                </a:solidFill>
                <a:effectLst/>
                <a:uLnTx/>
                <a:uFillTx/>
                <a:latin typeface="Gill Sans MT" panose="020B0502020104020203" pitchFamily="34" charset="77"/>
                <a:ea typeface="+mn-ea"/>
                <a:cs typeface="+mn-cs"/>
              </a:rPr>
              <a:t>ariability</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D</a:t>
            </a:r>
            <a:r>
              <a:rPr kumimoji="0" lang="en-GB" sz="3200" b="1" i="0" u="none" strike="noStrike" kern="1200" cap="none" spc="0" normalizeH="0" baseline="0" noProof="0" dirty="0" err="1">
                <a:ln>
                  <a:noFill/>
                </a:ln>
                <a:solidFill>
                  <a:schemeClr val="bg1"/>
                </a:solidFill>
                <a:effectLst/>
                <a:uLnTx/>
                <a:uFillTx/>
                <a:latin typeface="Gill Sans MT" panose="020B0502020104020203" pitchFamily="34" charset="77"/>
                <a:ea typeface="+mn-ea"/>
                <a:cs typeface="+mn-cs"/>
              </a:rPr>
              <a:t>evelopmental</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 effect</a:t>
            </a:r>
          </a:p>
          <a:p>
            <a:endParaRPr lang="en-BE" dirty="0"/>
          </a:p>
        </p:txBody>
      </p:sp>
      <mc:AlternateContent xmlns:mc="http://schemas.openxmlformats.org/markup-compatibility/2006" xmlns:p14="http://schemas.microsoft.com/office/powerpoint/2010/main">
        <mc:Choice Requires="p14">
          <p:contentPart p14:bwMode="auto" r:id="rId3">
            <p14:nvContentPartPr>
              <p14:cNvPr id="13" name="!!child!!">
                <a:extLst>
                  <a:ext uri="{FF2B5EF4-FFF2-40B4-BE49-F238E27FC236}">
                    <a16:creationId xmlns:a16="http://schemas.microsoft.com/office/drawing/2014/main" id="{95D735FE-D613-3DA5-C7FD-949D4217A669}"/>
                  </a:ext>
                </a:extLst>
              </p14:cNvPr>
              <p14:cNvContentPartPr/>
              <p14:nvPr/>
            </p14:nvContentPartPr>
            <p14:xfrm>
              <a:off x="520718" y="3714032"/>
              <a:ext cx="11444400" cy="2270160"/>
            </p14:xfrm>
          </p:contentPart>
        </mc:Choice>
        <mc:Fallback xmlns="">
          <p:pic>
            <p:nvPicPr>
              <p:cNvPr id="13" name="!!child!!">
                <a:extLst>
                  <a:ext uri="{FF2B5EF4-FFF2-40B4-BE49-F238E27FC236}">
                    <a16:creationId xmlns:a16="http://schemas.microsoft.com/office/drawing/2014/main" id="{95D735FE-D613-3DA5-C7FD-949D4217A669}"/>
                  </a:ext>
                </a:extLst>
              </p:cNvPr>
              <p:cNvPicPr/>
              <p:nvPr/>
            </p:nvPicPr>
            <p:blipFill>
              <a:blip r:embed="rId4"/>
              <a:stretch>
                <a:fillRect/>
              </a:stretch>
            </p:blipFill>
            <p:spPr>
              <a:xfrm>
                <a:off x="484718" y="3678032"/>
                <a:ext cx="11516040" cy="2341800"/>
              </a:xfrm>
              <a:prstGeom prst="rect">
                <a:avLst/>
              </a:prstGeom>
            </p:spPr>
          </p:pic>
        </mc:Fallback>
      </mc:AlternateContent>
    </p:spTree>
    <p:extLst>
      <p:ext uri="{BB962C8B-B14F-4D97-AF65-F5344CB8AC3E}">
        <p14:creationId xmlns:p14="http://schemas.microsoft.com/office/powerpoint/2010/main" val="3133169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 descr="Crawling baby in onesie">
            <a:extLst>
              <a:ext uri="{FF2B5EF4-FFF2-40B4-BE49-F238E27FC236}">
                <a16:creationId xmlns:a16="http://schemas.microsoft.com/office/drawing/2014/main" id="{BD38DD30-D9E9-DEAB-FC20-979A73C41B24}"/>
              </a:ext>
            </a:extLst>
          </p:cNvPr>
          <p:cNvGrpSpPr/>
          <p:nvPr/>
        </p:nvGrpSpPr>
        <p:grpSpPr>
          <a:xfrm flipH="1">
            <a:off x="7002966" y="2988527"/>
            <a:ext cx="5189034" cy="4070195"/>
            <a:chOff x="61606" y="4788997"/>
            <a:chExt cx="1738341" cy="1488854"/>
          </a:xfrm>
        </p:grpSpPr>
        <p:sp>
          <p:nvSpPr>
            <p:cNvPr id="3" name="Freeform 2">
              <a:extLst>
                <a:ext uri="{FF2B5EF4-FFF2-40B4-BE49-F238E27FC236}">
                  <a16:creationId xmlns:a16="http://schemas.microsoft.com/office/drawing/2014/main" id="{567F2461-D35A-8068-5151-007DEB2E6BE6}"/>
                </a:ext>
              </a:extLst>
            </p:cNvPr>
            <p:cNvSpPr/>
            <p:nvPr/>
          </p:nvSpPr>
          <p:spPr>
            <a:xfrm>
              <a:off x="67551" y="4801015"/>
              <a:ext cx="1721790" cy="1460192"/>
            </a:xfrm>
            <a:custGeom>
              <a:avLst/>
              <a:gdLst>
                <a:gd name="connsiteX0" fmla="*/ 125676 w 1721790"/>
                <a:gd name="connsiteY0" fmla="*/ 1074714 h 1460192"/>
                <a:gd name="connsiteX1" fmla="*/ 9871 w 1721790"/>
                <a:gd name="connsiteY1" fmla="*/ 1136486 h 1460192"/>
                <a:gd name="connsiteX2" fmla="*/ 67840 w 1721790"/>
                <a:gd name="connsiteY2" fmla="*/ 1330381 h 1460192"/>
                <a:gd name="connsiteX3" fmla="*/ 138915 w 1721790"/>
                <a:gd name="connsiteY3" fmla="*/ 1312158 h 1460192"/>
                <a:gd name="connsiteX4" fmla="*/ 142755 w 1721790"/>
                <a:gd name="connsiteY4" fmla="*/ 1267315 h 1460192"/>
                <a:gd name="connsiteX5" fmla="*/ 424584 w 1721790"/>
                <a:gd name="connsiteY5" fmla="*/ 1413692 h 1460192"/>
                <a:gd name="connsiteX6" fmla="*/ 577127 w 1721790"/>
                <a:gd name="connsiteY6" fmla="*/ 1371716 h 1460192"/>
                <a:gd name="connsiteX7" fmla="*/ 606087 w 1721790"/>
                <a:gd name="connsiteY7" fmla="*/ 1300663 h 1460192"/>
                <a:gd name="connsiteX8" fmla="*/ 754717 w 1721790"/>
                <a:gd name="connsiteY8" fmla="*/ 1182866 h 1460192"/>
                <a:gd name="connsiteX9" fmla="*/ 864867 w 1721790"/>
                <a:gd name="connsiteY9" fmla="*/ 1406105 h 1460192"/>
                <a:gd name="connsiteX10" fmla="*/ 1010069 w 1721790"/>
                <a:gd name="connsiteY10" fmla="*/ 1438450 h 1460192"/>
                <a:gd name="connsiteX11" fmla="*/ 1093511 w 1721790"/>
                <a:gd name="connsiteY11" fmla="*/ 1440337 h 1460192"/>
                <a:gd name="connsiteX12" fmla="*/ 1058421 w 1721790"/>
                <a:gd name="connsiteY12" fmla="*/ 1396256 h 1460192"/>
                <a:gd name="connsiteX13" fmla="*/ 1108070 w 1721790"/>
                <a:gd name="connsiteY13" fmla="*/ 1409022 h 1460192"/>
                <a:gd name="connsiteX14" fmla="*/ 1181204 w 1721790"/>
                <a:gd name="connsiteY14" fmla="*/ 1411188 h 1460192"/>
                <a:gd name="connsiteX15" fmla="*/ 1181204 w 1721790"/>
                <a:gd name="connsiteY15" fmla="*/ 1405851 h 1460192"/>
                <a:gd name="connsiteX16" fmla="*/ 1191887 w 1721790"/>
                <a:gd name="connsiteY16" fmla="*/ 1349415 h 1460192"/>
                <a:gd name="connsiteX17" fmla="*/ 1124845 w 1721790"/>
                <a:gd name="connsiteY17" fmla="*/ 1281908 h 1460192"/>
                <a:gd name="connsiteX18" fmla="*/ 1080829 w 1721790"/>
                <a:gd name="connsiteY18" fmla="*/ 1262801 h 1460192"/>
                <a:gd name="connsiteX19" fmla="*/ 966453 w 1721790"/>
                <a:gd name="connsiteY19" fmla="*/ 1291733 h 1460192"/>
                <a:gd name="connsiteX20" fmla="*/ 950852 w 1721790"/>
                <a:gd name="connsiteY20" fmla="*/ 1278907 h 1460192"/>
                <a:gd name="connsiteX21" fmla="*/ 914842 w 1721790"/>
                <a:gd name="connsiteY21" fmla="*/ 1108123 h 1460192"/>
                <a:gd name="connsiteX22" fmla="*/ 982199 w 1721790"/>
                <a:gd name="connsiteY22" fmla="*/ 1062057 h 1460192"/>
                <a:gd name="connsiteX23" fmla="*/ 1130841 w 1721790"/>
                <a:gd name="connsiteY23" fmla="*/ 993835 h 1460192"/>
                <a:gd name="connsiteX24" fmla="*/ 1171417 w 1721790"/>
                <a:gd name="connsiteY24" fmla="*/ 959652 h 1460192"/>
                <a:gd name="connsiteX25" fmla="*/ 1191548 w 1721790"/>
                <a:gd name="connsiteY25" fmla="*/ 993835 h 1460192"/>
                <a:gd name="connsiteX26" fmla="*/ 1215700 w 1721790"/>
                <a:gd name="connsiteY26" fmla="*/ 1101213 h 1460192"/>
                <a:gd name="connsiteX27" fmla="*/ 1279350 w 1721790"/>
                <a:gd name="connsiteY27" fmla="*/ 1192075 h 1460192"/>
                <a:gd name="connsiteX28" fmla="*/ 1379798 w 1721790"/>
                <a:gd name="connsiteY28" fmla="*/ 1322698 h 1460192"/>
                <a:gd name="connsiteX29" fmla="*/ 1455475 w 1721790"/>
                <a:gd name="connsiteY29" fmla="*/ 1375601 h 1460192"/>
                <a:gd name="connsiteX30" fmla="*/ 1534375 w 1721790"/>
                <a:gd name="connsiteY30" fmla="*/ 1400527 h 1460192"/>
                <a:gd name="connsiteX31" fmla="*/ 1506589 w 1721790"/>
                <a:gd name="connsiteY31" fmla="*/ 1343740 h 1460192"/>
                <a:gd name="connsiteX32" fmla="*/ 1559641 w 1721790"/>
                <a:gd name="connsiteY32" fmla="*/ 1343184 h 1460192"/>
                <a:gd name="connsiteX33" fmla="*/ 1654989 w 1721790"/>
                <a:gd name="connsiteY33" fmla="*/ 1385983 h 1460192"/>
                <a:gd name="connsiteX34" fmla="*/ 1692646 w 1721790"/>
                <a:gd name="connsiteY34" fmla="*/ 1372805 h 1460192"/>
                <a:gd name="connsiteX35" fmla="*/ 1697976 w 1721790"/>
                <a:gd name="connsiteY35" fmla="*/ 1357293 h 1460192"/>
                <a:gd name="connsiteX36" fmla="*/ 1688807 w 1721790"/>
                <a:gd name="connsiteY36" fmla="*/ 1372805 h 1460192"/>
                <a:gd name="connsiteX37" fmla="*/ 1715066 w 1721790"/>
                <a:gd name="connsiteY37" fmla="*/ 1334411 h 1460192"/>
                <a:gd name="connsiteX38" fmla="*/ 1656285 w 1721790"/>
                <a:gd name="connsiteY38" fmla="*/ 1279403 h 1460192"/>
                <a:gd name="connsiteX39" fmla="*/ 1535719 w 1721790"/>
                <a:gd name="connsiteY39" fmla="*/ 1256920 h 1460192"/>
                <a:gd name="connsiteX40" fmla="*/ 1456977 w 1721790"/>
                <a:gd name="connsiteY40" fmla="*/ 1209947 h 1460192"/>
                <a:gd name="connsiteX41" fmla="*/ 1402811 w 1721790"/>
                <a:gd name="connsiteY41" fmla="*/ 1070733 h 1460192"/>
                <a:gd name="connsiteX42" fmla="*/ 1381421 w 1721790"/>
                <a:gd name="connsiteY42" fmla="*/ 1034081 h 1460192"/>
                <a:gd name="connsiteX43" fmla="*/ 1344526 w 1721790"/>
                <a:gd name="connsiteY43" fmla="*/ 957667 h 1460192"/>
                <a:gd name="connsiteX44" fmla="*/ 1358613 w 1721790"/>
                <a:gd name="connsiteY44" fmla="*/ 921463 h 1460192"/>
                <a:gd name="connsiteX45" fmla="*/ 1329289 w 1721790"/>
                <a:gd name="connsiteY45" fmla="*/ 735674 h 1460192"/>
                <a:gd name="connsiteX46" fmla="*/ 1257960 w 1721790"/>
                <a:gd name="connsiteY46" fmla="*/ 623831 h 1460192"/>
                <a:gd name="connsiteX47" fmla="*/ 1253345 w 1721790"/>
                <a:gd name="connsiteY47" fmla="*/ 619221 h 1460192"/>
                <a:gd name="connsiteX48" fmla="*/ 1410950 w 1721790"/>
                <a:gd name="connsiteY48" fmla="*/ 531082 h 1460192"/>
                <a:gd name="connsiteX49" fmla="*/ 1442079 w 1721790"/>
                <a:gd name="connsiteY49" fmla="*/ 328280 h 1460192"/>
                <a:gd name="connsiteX50" fmla="*/ 1415529 w 1721790"/>
                <a:gd name="connsiteY50" fmla="*/ 137168 h 1460192"/>
                <a:gd name="connsiteX51" fmla="*/ 1143099 w 1721790"/>
                <a:gd name="connsiteY51" fmla="*/ 773 h 1460192"/>
                <a:gd name="connsiteX52" fmla="*/ 945220 w 1721790"/>
                <a:gd name="connsiteY52" fmla="*/ 177353 h 1460192"/>
                <a:gd name="connsiteX53" fmla="*/ 931872 w 1721790"/>
                <a:gd name="connsiteY53" fmla="*/ 314099 h 1460192"/>
                <a:gd name="connsiteX54" fmla="*/ 921807 w 1721790"/>
                <a:gd name="connsiteY54" fmla="*/ 422639 h 1460192"/>
                <a:gd name="connsiteX55" fmla="*/ 1017506 w 1721790"/>
                <a:gd name="connsiteY55" fmla="*/ 465934 h 1460192"/>
                <a:gd name="connsiteX56" fmla="*/ 1002329 w 1721790"/>
                <a:gd name="connsiteY56" fmla="*/ 513186 h 1460192"/>
                <a:gd name="connsiteX57" fmla="*/ 713996 w 1721790"/>
                <a:gd name="connsiteY57" fmla="*/ 651952 h 1460192"/>
                <a:gd name="connsiteX58" fmla="*/ 567509 w 1721790"/>
                <a:gd name="connsiteY58" fmla="*/ 706077 h 1460192"/>
                <a:gd name="connsiteX59" fmla="*/ 249900 w 1721790"/>
                <a:gd name="connsiteY59" fmla="*/ 916405 h 1460192"/>
                <a:gd name="connsiteX60" fmla="*/ 251184 w 1721790"/>
                <a:gd name="connsiteY60" fmla="*/ 1090359 h 1460192"/>
                <a:gd name="connsiteX61" fmla="*/ 251184 w 1721790"/>
                <a:gd name="connsiteY61" fmla="*/ 1107590 h 1460192"/>
                <a:gd name="connsiteX62" fmla="*/ 125676 w 1721790"/>
                <a:gd name="connsiteY62" fmla="*/ 1074714 h 146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721790" h="1460192">
                  <a:moveTo>
                    <a:pt x="125676" y="1074714"/>
                  </a:moveTo>
                  <a:cubicBezTo>
                    <a:pt x="125676" y="1074714"/>
                    <a:pt x="28427" y="1029386"/>
                    <a:pt x="9871" y="1136486"/>
                  </a:cubicBezTo>
                  <a:cubicBezTo>
                    <a:pt x="-8686" y="1243586"/>
                    <a:pt x="-7038" y="1359301"/>
                    <a:pt x="67840" y="1330381"/>
                  </a:cubicBezTo>
                  <a:lnTo>
                    <a:pt x="138915" y="1312158"/>
                  </a:lnTo>
                  <a:lnTo>
                    <a:pt x="142755" y="1267315"/>
                  </a:lnTo>
                  <a:cubicBezTo>
                    <a:pt x="142755" y="1267315"/>
                    <a:pt x="361503" y="1406432"/>
                    <a:pt x="424584" y="1413692"/>
                  </a:cubicBezTo>
                  <a:cubicBezTo>
                    <a:pt x="487665" y="1420952"/>
                    <a:pt x="548166" y="1442769"/>
                    <a:pt x="577127" y="1371716"/>
                  </a:cubicBezTo>
                  <a:cubicBezTo>
                    <a:pt x="606087" y="1300663"/>
                    <a:pt x="606087" y="1300663"/>
                    <a:pt x="606087" y="1300663"/>
                  </a:cubicBezTo>
                  <a:cubicBezTo>
                    <a:pt x="606087" y="1300663"/>
                    <a:pt x="713196" y="1310779"/>
                    <a:pt x="754717" y="1182866"/>
                  </a:cubicBezTo>
                  <a:cubicBezTo>
                    <a:pt x="754717" y="1182866"/>
                    <a:pt x="780335" y="1374003"/>
                    <a:pt x="864867" y="1406105"/>
                  </a:cubicBezTo>
                  <a:cubicBezTo>
                    <a:pt x="864867" y="1406105"/>
                    <a:pt x="938703" y="1449800"/>
                    <a:pt x="1010069" y="1438450"/>
                  </a:cubicBezTo>
                  <a:cubicBezTo>
                    <a:pt x="1010069" y="1438450"/>
                    <a:pt x="1119007" y="1486089"/>
                    <a:pt x="1093511" y="1440337"/>
                  </a:cubicBezTo>
                  <a:lnTo>
                    <a:pt x="1058421" y="1396256"/>
                  </a:lnTo>
                  <a:lnTo>
                    <a:pt x="1108070" y="1409022"/>
                  </a:lnTo>
                  <a:cubicBezTo>
                    <a:pt x="1108070" y="1409022"/>
                    <a:pt x="1169952" y="1458222"/>
                    <a:pt x="1181204" y="1411188"/>
                  </a:cubicBezTo>
                  <a:cubicBezTo>
                    <a:pt x="1192468" y="1364154"/>
                    <a:pt x="1181204" y="1405851"/>
                    <a:pt x="1181204" y="1405851"/>
                  </a:cubicBezTo>
                  <a:cubicBezTo>
                    <a:pt x="1181204" y="1405851"/>
                    <a:pt x="1243037" y="1408404"/>
                    <a:pt x="1191887" y="1349415"/>
                  </a:cubicBezTo>
                  <a:cubicBezTo>
                    <a:pt x="1191887" y="1349415"/>
                    <a:pt x="1202728" y="1325529"/>
                    <a:pt x="1124845" y="1281908"/>
                  </a:cubicBezTo>
                  <a:lnTo>
                    <a:pt x="1080829" y="1262801"/>
                  </a:lnTo>
                  <a:lnTo>
                    <a:pt x="966453" y="1291733"/>
                  </a:lnTo>
                  <a:lnTo>
                    <a:pt x="950852" y="1278907"/>
                  </a:lnTo>
                  <a:lnTo>
                    <a:pt x="914842" y="1108123"/>
                  </a:lnTo>
                  <a:lnTo>
                    <a:pt x="982199" y="1062057"/>
                  </a:lnTo>
                  <a:lnTo>
                    <a:pt x="1130841" y="993835"/>
                  </a:lnTo>
                  <a:lnTo>
                    <a:pt x="1171417" y="959652"/>
                  </a:lnTo>
                  <a:lnTo>
                    <a:pt x="1191548" y="993835"/>
                  </a:lnTo>
                  <a:lnTo>
                    <a:pt x="1215700" y="1101213"/>
                  </a:lnTo>
                  <a:lnTo>
                    <a:pt x="1279350" y="1192075"/>
                  </a:lnTo>
                  <a:lnTo>
                    <a:pt x="1379798" y="1322698"/>
                  </a:lnTo>
                  <a:lnTo>
                    <a:pt x="1455475" y="1375601"/>
                  </a:lnTo>
                  <a:cubicBezTo>
                    <a:pt x="1455475" y="1375601"/>
                    <a:pt x="1516703" y="1430270"/>
                    <a:pt x="1534375" y="1400527"/>
                  </a:cubicBezTo>
                  <a:cubicBezTo>
                    <a:pt x="1534375" y="1400527"/>
                    <a:pt x="1533818" y="1369320"/>
                    <a:pt x="1506589" y="1343740"/>
                  </a:cubicBezTo>
                  <a:lnTo>
                    <a:pt x="1559641" y="1343184"/>
                  </a:lnTo>
                  <a:lnTo>
                    <a:pt x="1654989" y="1385983"/>
                  </a:lnTo>
                  <a:cubicBezTo>
                    <a:pt x="1654989" y="1385983"/>
                    <a:pt x="1677300" y="1414660"/>
                    <a:pt x="1692646" y="1372805"/>
                  </a:cubicBezTo>
                  <a:cubicBezTo>
                    <a:pt x="1695517" y="1364988"/>
                    <a:pt x="1697177" y="1360088"/>
                    <a:pt x="1697976" y="1357293"/>
                  </a:cubicBezTo>
                  <a:cubicBezTo>
                    <a:pt x="1701488" y="1345120"/>
                    <a:pt x="1688807" y="1372805"/>
                    <a:pt x="1688807" y="1372805"/>
                  </a:cubicBezTo>
                  <a:cubicBezTo>
                    <a:pt x="1688807" y="1372805"/>
                    <a:pt x="1739678" y="1360342"/>
                    <a:pt x="1715066" y="1334411"/>
                  </a:cubicBezTo>
                  <a:cubicBezTo>
                    <a:pt x="1715066" y="1334411"/>
                    <a:pt x="1695578" y="1301837"/>
                    <a:pt x="1656285" y="1279403"/>
                  </a:cubicBezTo>
                  <a:cubicBezTo>
                    <a:pt x="1656285" y="1279403"/>
                    <a:pt x="1624781" y="1244687"/>
                    <a:pt x="1535719" y="1256920"/>
                  </a:cubicBezTo>
                  <a:cubicBezTo>
                    <a:pt x="1535719" y="1256920"/>
                    <a:pt x="1461846" y="1275966"/>
                    <a:pt x="1456977" y="1209947"/>
                  </a:cubicBezTo>
                  <a:lnTo>
                    <a:pt x="1402811" y="1070733"/>
                  </a:lnTo>
                  <a:lnTo>
                    <a:pt x="1381421" y="1034081"/>
                  </a:lnTo>
                  <a:lnTo>
                    <a:pt x="1344526" y="957667"/>
                  </a:lnTo>
                  <a:lnTo>
                    <a:pt x="1358613" y="921463"/>
                  </a:lnTo>
                  <a:cubicBezTo>
                    <a:pt x="1358613" y="921463"/>
                    <a:pt x="1357026" y="803618"/>
                    <a:pt x="1329289" y="735674"/>
                  </a:cubicBezTo>
                  <a:cubicBezTo>
                    <a:pt x="1301552" y="667731"/>
                    <a:pt x="1285576" y="629058"/>
                    <a:pt x="1257960" y="623831"/>
                  </a:cubicBezTo>
                  <a:cubicBezTo>
                    <a:pt x="1230344" y="618604"/>
                    <a:pt x="1253345" y="619221"/>
                    <a:pt x="1253345" y="619221"/>
                  </a:cubicBezTo>
                  <a:cubicBezTo>
                    <a:pt x="1253345" y="619221"/>
                    <a:pt x="1390602" y="615119"/>
                    <a:pt x="1410950" y="531082"/>
                  </a:cubicBezTo>
                  <a:cubicBezTo>
                    <a:pt x="1431299" y="447045"/>
                    <a:pt x="1442079" y="328280"/>
                    <a:pt x="1442079" y="328280"/>
                  </a:cubicBezTo>
                  <a:cubicBezTo>
                    <a:pt x="1442079" y="328280"/>
                    <a:pt x="1448789" y="184371"/>
                    <a:pt x="1415529" y="137168"/>
                  </a:cubicBezTo>
                  <a:cubicBezTo>
                    <a:pt x="1382293" y="89928"/>
                    <a:pt x="1282826" y="-9754"/>
                    <a:pt x="1143099" y="773"/>
                  </a:cubicBezTo>
                  <a:cubicBezTo>
                    <a:pt x="1003371" y="11300"/>
                    <a:pt x="954304" y="136478"/>
                    <a:pt x="945220" y="177353"/>
                  </a:cubicBezTo>
                  <a:cubicBezTo>
                    <a:pt x="936135" y="218228"/>
                    <a:pt x="931872" y="314099"/>
                    <a:pt x="931872" y="314099"/>
                  </a:cubicBezTo>
                  <a:cubicBezTo>
                    <a:pt x="931872" y="314099"/>
                    <a:pt x="887492" y="380203"/>
                    <a:pt x="921807" y="422639"/>
                  </a:cubicBezTo>
                  <a:cubicBezTo>
                    <a:pt x="956121" y="465075"/>
                    <a:pt x="995316" y="475880"/>
                    <a:pt x="1017506" y="465934"/>
                  </a:cubicBezTo>
                  <a:lnTo>
                    <a:pt x="1002329" y="513186"/>
                  </a:lnTo>
                  <a:cubicBezTo>
                    <a:pt x="1002329" y="513186"/>
                    <a:pt x="838874" y="484907"/>
                    <a:pt x="713996" y="651952"/>
                  </a:cubicBezTo>
                  <a:lnTo>
                    <a:pt x="567509" y="706077"/>
                  </a:lnTo>
                  <a:cubicBezTo>
                    <a:pt x="567509" y="706077"/>
                    <a:pt x="292354" y="765139"/>
                    <a:pt x="249900" y="916405"/>
                  </a:cubicBezTo>
                  <a:cubicBezTo>
                    <a:pt x="249900" y="916405"/>
                    <a:pt x="198496" y="1011417"/>
                    <a:pt x="251184" y="1090359"/>
                  </a:cubicBezTo>
                  <a:lnTo>
                    <a:pt x="251184" y="1107590"/>
                  </a:lnTo>
                  <a:lnTo>
                    <a:pt x="125676" y="1074714"/>
                  </a:lnTo>
                  <a:close/>
                </a:path>
              </a:pathLst>
            </a:custGeom>
            <a:solidFill>
              <a:srgbClr val="FFFFFF"/>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4" name="!!child!!">
              <a:extLst>
                <a:ext uri="{FF2B5EF4-FFF2-40B4-BE49-F238E27FC236}">
                  <a16:creationId xmlns:a16="http://schemas.microsoft.com/office/drawing/2014/main" id="{CA447F6A-B411-2199-9226-4133CF6289A9}"/>
                </a:ext>
              </a:extLst>
            </p:cNvPr>
            <p:cNvSpPr/>
            <p:nvPr/>
          </p:nvSpPr>
          <p:spPr>
            <a:xfrm>
              <a:off x="295854" y="5308708"/>
              <a:ext cx="1134222" cy="698095"/>
            </a:xfrm>
            <a:custGeom>
              <a:avLst/>
              <a:gdLst>
                <a:gd name="connsiteX0" fmla="*/ 756318 w 1134222"/>
                <a:gd name="connsiteY0" fmla="*/ 314 h 698095"/>
                <a:gd name="connsiteX1" fmla="*/ 579963 w 1134222"/>
                <a:gd name="connsiteY1" fmla="*/ 49199 h 698095"/>
                <a:gd name="connsiteX2" fmla="*/ 464169 w 1134222"/>
                <a:gd name="connsiteY2" fmla="*/ 151810 h 698095"/>
                <a:gd name="connsiteX3" fmla="*/ 181225 w 1134222"/>
                <a:gd name="connsiteY3" fmla="*/ 251033 h 698095"/>
                <a:gd name="connsiteX4" fmla="*/ 25 w 1134222"/>
                <a:gd name="connsiteY4" fmla="*/ 479003 h 698095"/>
                <a:gd name="connsiteX5" fmla="*/ 23765 w 1134222"/>
                <a:gd name="connsiteY5" fmla="*/ 568061 h 698095"/>
                <a:gd name="connsiteX6" fmla="*/ 110974 w 1134222"/>
                <a:gd name="connsiteY6" fmla="*/ 485295 h 698095"/>
                <a:gd name="connsiteX7" fmla="*/ 328511 w 1134222"/>
                <a:gd name="connsiteY7" fmla="*/ 562253 h 698095"/>
                <a:gd name="connsiteX8" fmla="*/ 384712 w 1134222"/>
                <a:gd name="connsiteY8" fmla="*/ 697293 h 698095"/>
                <a:gd name="connsiteX9" fmla="*/ 522308 w 1134222"/>
                <a:gd name="connsiteY9" fmla="*/ 647439 h 698095"/>
                <a:gd name="connsiteX10" fmla="*/ 494208 w 1134222"/>
                <a:gd name="connsiteY10" fmla="*/ 359935 h 698095"/>
                <a:gd name="connsiteX11" fmla="*/ 601280 w 1134222"/>
                <a:gd name="connsiteY11" fmla="*/ 390912 h 698095"/>
                <a:gd name="connsiteX12" fmla="*/ 679284 w 1134222"/>
                <a:gd name="connsiteY12" fmla="*/ 462546 h 698095"/>
                <a:gd name="connsiteX13" fmla="*/ 688489 w 1134222"/>
                <a:gd name="connsiteY13" fmla="*/ 592746 h 698095"/>
                <a:gd name="connsiteX14" fmla="*/ 767461 w 1134222"/>
                <a:gd name="connsiteY14" fmla="*/ 547733 h 698095"/>
                <a:gd name="connsiteX15" fmla="*/ 909902 w 1134222"/>
                <a:gd name="connsiteY15" fmla="*/ 482391 h 698095"/>
                <a:gd name="connsiteX16" fmla="*/ 938972 w 1134222"/>
                <a:gd name="connsiteY16" fmla="*/ 461094 h 698095"/>
                <a:gd name="connsiteX17" fmla="*/ 1029087 w 1134222"/>
                <a:gd name="connsiteY17" fmla="*/ 481423 h 698095"/>
                <a:gd name="connsiteX18" fmla="*/ 1134222 w 1134222"/>
                <a:gd name="connsiteY18" fmla="*/ 411725 h 698095"/>
                <a:gd name="connsiteX19" fmla="*/ 1090133 w 1134222"/>
                <a:gd name="connsiteY19" fmla="*/ 188111 h 698095"/>
                <a:gd name="connsiteX20" fmla="*/ 1023273 w 1134222"/>
                <a:gd name="connsiteY20" fmla="*/ 108733 h 698095"/>
                <a:gd name="connsiteX21" fmla="*/ 997111 w 1134222"/>
                <a:gd name="connsiteY21" fmla="*/ 159070 h 698095"/>
                <a:gd name="connsiteX22" fmla="*/ 1017460 w 1134222"/>
                <a:gd name="connsiteY22" fmla="*/ 290238 h 698095"/>
                <a:gd name="connsiteX23" fmla="*/ 881802 w 1134222"/>
                <a:gd name="connsiteY23" fmla="*/ 331863 h 698095"/>
                <a:gd name="connsiteX24" fmla="*/ 816880 w 1134222"/>
                <a:gd name="connsiteY24" fmla="*/ 150842 h 698095"/>
                <a:gd name="connsiteX25" fmla="*/ 756318 w 1134222"/>
                <a:gd name="connsiteY25" fmla="*/ 314 h 69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4222" h="698095">
                  <a:moveTo>
                    <a:pt x="756318" y="314"/>
                  </a:moveTo>
                  <a:cubicBezTo>
                    <a:pt x="748736" y="-3474"/>
                    <a:pt x="611588" y="27878"/>
                    <a:pt x="579963" y="49199"/>
                  </a:cubicBezTo>
                  <a:cubicBezTo>
                    <a:pt x="539750" y="76304"/>
                    <a:pt x="492451" y="136188"/>
                    <a:pt x="464169" y="151810"/>
                  </a:cubicBezTo>
                  <a:cubicBezTo>
                    <a:pt x="400216" y="187143"/>
                    <a:pt x="242756" y="215881"/>
                    <a:pt x="181225" y="251033"/>
                  </a:cubicBezTo>
                  <a:cubicBezTo>
                    <a:pt x="60102" y="320246"/>
                    <a:pt x="-1428" y="410757"/>
                    <a:pt x="25" y="479003"/>
                  </a:cubicBezTo>
                  <a:cubicBezTo>
                    <a:pt x="1479" y="547249"/>
                    <a:pt x="16498" y="568061"/>
                    <a:pt x="23765" y="568061"/>
                  </a:cubicBezTo>
                  <a:cubicBezTo>
                    <a:pt x="31033" y="568061"/>
                    <a:pt x="58794" y="506797"/>
                    <a:pt x="110974" y="485295"/>
                  </a:cubicBezTo>
                  <a:cubicBezTo>
                    <a:pt x="204966" y="446574"/>
                    <a:pt x="295687" y="513053"/>
                    <a:pt x="328511" y="562253"/>
                  </a:cubicBezTo>
                  <a:cubicBezTo>
                    <a:pt x="369209" y="623239"/>
                    <a:pt x="378898" y="690033"/>
                    <a:pt x="384712" y="697293"/>
                  </a:cubicBezTo>
                  <a:cubicBezTo>
                    <a:pt x="390526" y="704553"/>
                    <a:pt x="517948" y="660508"/>
                    <a:pt x="522308" y="647439"/>
                  </a:cubicBezTo>
                  <a:cubicBezTo>
                    <a:pt x="526669" y="634371"/>
                    <a:pt x="483694" y="375690"/>
                    <a:pt x="494208" y="359935"/>
                  </a:cubicBezTo>
                  <a:cubicBezTo>
                    <a:pt x="501959" y="348319"/>
                    <a:pt x="570757" y="369132"/>
                    <a:pt x="601280" y="390912"/>
                  </a:cubicBezTo>
                  <a:cubicBezTo>
                    <a:pt x="631803" y="412693"/>
                    <a:pt x="681210" y="450724"/>
                    <a:pt x="679284" y="462546"/>
                  </a:cubicBezTo>
                  <a:cubicBezTo>
                    <a:pt x="672501" y="504171"/>
                    <a:pt x="688489" y="592746"/>
                    <a:pt x="688489" y="592746"/>
                  </a:cubicBezTo>
                  <a:cubicBezTo>
                    <a:pt x="688489" y="592746"/>
                    <a:pt x="737423" y="556445"/>
                    <a:pt x="767461" y="547733"/>
                  </a:cubicBezTo>
                  <a:cubicBezTo>
                    <a:pt x="788077" y="541755"/>
                    <a:pt x="870174" y="511432"/>
                    <a:pt x="909902" y="482391"/>
                  </a:cubicBezTo>
                  <a:cubicBezTo>
                    <a:pt x="925200" y="471210"/>
                    <a:pt x="938972" y="461094"/>
                    <a:pt x="938972" y="461094"/>
                  </a:cubicBezTo>
                  <a:cubicBezTo>
                    <a:pt x="938972" y="461094"/>
                    <a:pt x="975515" y="490341"/>
                    <a:pt x="1029087" y="481423"/>
                  </a:cubicBezTo>
                  <a:cubicBezTo>
                    <a:pt x="1069785" y="474647"/>
                    <a:pt x="1134222" y="445122"/>
                    <a:pt x="1134222" y="411725"/>
                  </a:cubicBezTo>
                  <a:cubicBezTo>
                    <a:pt x="1134222" y="378328"/>
                    <a:pt x="1120245" y="267828"/>
                    <a:pt x="1090133" y="188111"/>
                  </a:cubicBezTo>
                  <a:cubicBezTo>
                    <a:pt x="1080444" y="162458"/>
                    <a:pt x="1034901" y="108733"/>
                    <a:pt x="1023273" y="108733"/>
                  </a:cubicBezTo>
                  <a:cubicBezTo>
                    <a:pt x="1011646" y="108733"/>
                    <a:pt x="997111" y="159070"/>
                    <a:pt x="997111" y="159070"/>
                  </a:cubicBezTo>
                  <a:cubicBezTo>
                    <a:pt x="997111" y="159070"/>
                    <a:pt x="1037954" y="216087"/>
                    <a:pt x="1017460" y="290238"/>
                  </a:cubicBezTo>
                  <a:cubicBezTo>
                    <a:pt x="1003409" y="341059"/>
                    <a:pt x="930554" y="367438"/>
                    <a:pt x="881802" y="331863"/>
                  </a:cubicBezTo>
                  <a:cubicBezTo>
                    <a:pt x="838682" y="300402"/>
                    <a:pt x="815426" y="228768"/>
                    <a:pt x="816880" y="150842"/>
                  </a:cubicBezTo>
                  <a:cubicBezTo>
                    <a:pt x="817631" y="110185"/>
                    <a:pt x="765039" y="4670"/>
                    <a:pt x="756318" y="314"/>
                  </a:cubicBezTo>
                  <a:close/>
                </a:path>
              </a:pathLst>
            </a:custGeom>
            <a:solidFill>
              <a:srgbClr val="D7AE5F"/>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dirty="0">
                <a:ln w="0"/>
                <a:effectLst>
                  <a:outerShdw blurRad="38100" dist="19050" dir="2700000" algn="tl" rotWithShape="0">
                    <a:schemeClr val="dk1">
                      <a:alpha val="40000"/>
                    </a:schemeClr>
                  </a:outerShdw>
                </a:effectLst>
              </a:endParaRPr>
            </a:p>
          </p:txBody>
        </p:sp>
        <p:sp>
          <p:nvSpPr>
            <p:cNvPr id="6" name="Freeform 5">
              <a:extLst>
                <a:ext uri="{FF2B5EF4-FFF2-40B4-BE49-F238E27FC236}">
                  <a16:creationId xmlns:a16="http://schemas.microsoft.com/office/drawing/2014/main" id="{08E8E5AF-503A-29B0-C718-A12078DACBF1}"/>
                </a:ext>
              </a:extLst>
            </p:cNvPr>
            <p:cNvSpPr/>
            <p:nvPr/>
          </p:nvSpPr>
          <p:spPr>
            <a:xfrm>
              <a:off x="1000150" y="4801785"/>
              <a:ext cx="499575" cy="342188"/>
            </a:xfrm>
            <a:custGeom>
              <a:avLst/>
              <a:gdLst>
                <a:gd name="connsiteX0" fmla="*/ 446883 w 499575"/>
                <a:gd name="connsiteY0" fmla="*/ 84693 h 342188"/>
                <a:gd name="connsiteX1" fmla="*/ 193978 w 499575"/>
                <a:gd name="connsiteY1" fmla="*/ 2411 h 342188"/>
                <a:gd name="connsiteX2" fmla="*/ 10840 w 499575"/>
                <a:gd name="connsiteY2" fmla="*/ 181496 h 342188"/>
                <a:gd name="connsiteX3" fmla="*/ 1150 w 499575"/>
                <a:gd name="connsiteY3" fmla="*/ 313148 h 342188"/>
                <a:gd name="connsiteX4" fmla="*/ 32158 w 499575"/>
                <a:gd name="connsiteY4" fmla="*/ 305403 h 342188"/>
                <a:gd name="connsiteX5" fmla="*/ 83514 w 499575"/>
                <a:gd name="connsiteY5" fmla="*/ 342188 h 342188"/>
                <a:gd name="connsiteX6" fmla="*/ 124211 w 499575"/>
                <a:gd name="connsiteY6" fmla="*/ 298627 h 342188"/>
                <a:gd name="connsiteX7" fmla="*/ 180412 w 499575"/>
                <a:gd name="connsiteY7" fmla="*/ 180528 h 342188"/>
                <a:gd name="connsiteX8" fmla="*/ 349016 w 499575"/>
                <a:gd name="connsiteY8" fmla="*/ 171816 h 342188"/>
                <a:gd name="connsiteX9" fmla="*/ 498239 w 499575"/>
                <a:gd name="connsiteY9" fmla="*/ 190208 h 342188"/>
                <a:gd name="connsiteX10" fmla="*/ 446883 w 499575"/>
                <a:gd name="connsiteY10" fmla="*/ 84693 h 34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575" h="342188">
                  <a:moveTo>
                    <a:pt x="446883" y="84693"/>
                  </a:moveTo>
                  <a:cubicBezTo>
                    <a:pt x="421205" y="59041"/>
                    <a:pt x="302468" y="-14142"/>
                    <a:pt x="193978" y="2411"/>
                  </a:cubicBezTo>
                  <a:cubicBezTo>
                    <a:pt x="67041" y="21772"/>
                    <a:pt x="22189" y="123027"/>
                    <a:pt x="10840" y="181496"/>
                  </a:cubicBezTo>
                  <a:cubicBezTo>
                    <a:pt x="-1757" y="246354"/>
                    <a:pt x="-788" y="307340"/>
                    <a:pt x="1150" y="313148"/>
                  </a:cubicBezTo>
                  <a:cubicBezTo>
                    <a:pt x="3088" y="318956"/>
                    <a:pt x="21632" y="302052"/>
                    <a:pt x="32158" y="305403"/>
                  </a:cubicBezTo>
                  <a:cubicBezTo>
                    <a:pt x="53475" y="312180"/>
                    <a:pt x="69948" y="342188"/>
                    <a:pt x="83514" y="342188"/>
                  </a:cubicBezTo>
                  <a:cubicBezTo>
                    <a:pt x="97080" y="342188"/>
                    <a:pt x="121304" y="328636"/>
                    <a:pt x="124211" y="298627"/>
                  </a:cubicBezTo>
                  <a:cubicBezTo>
                    <a:pt x="127118" y="268618"/>
                    <a:pt x="125568" y="206483"/>
                    <a:pt x="180412" y="180528"/>
                  </a:cubicBezTo>
                  <a:cubicBezTo>
                    <a:pt x="235645" y="154391"/>
                    <a:pt x="299598" y="145679"/>
                    <a:pt x="349016" y="171816"/>
                  </a:cubicBezTo>
                  <a:cubicBezTo>
                    <a:pt x="384662" y="190668"/>
                    <a:pt x="490488" y="197953"/>
                    <a:pt x="498239" y="190208"/>
                  </a:cubicBezTo>
                  <a:cubicBezTo>
                    <a:pt x="505991" y="182464"/>
                    <a:pt x="478860" y="116638"/>
                    <a:pt x="446883" y="84693"/>
                  </a:cubicBezTo>
                  <a:close/>
                </a:path>
              </a:pathLst>
            </a:custGeom>
            <a:solidFill>
              <a:srgbClr val="FFFFFF"/>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grpSp>
          <p:nvGrpSpPr>
            <p:cNvPr id="7" name="Graphic 23" descr="Crawling baby in onesie">
              <a:extLst>
                <a:ext uri="{FF2B5EF4-FFF2-40B4-BE49-F238E27FC236}">
                  <a16:creationId xmlns:a16="http://schemas.microsoft.com/office/drawing/2014/main" id="{AD8F044C-F510-C6C1-9657-C42A0B6F8922}"/>
                </a:ext>
              </a:extLst>
            </p:cNvPr>
            <p:cNvGrpSpPr/>
            <p:nvPr/>
          </p:nvGrpSpPr>
          <p:grpSpPr>
            <a:xfrm>
              <a:off x="61606" y="4788997"/>
              <a:ext cx="1738341" cy="1488854"/>
              <a:chOff x="61606" y="4788997"/>
              <a:chExt cx="1738341" cy="1488854"/>
            </a:xfrm>
            <a:solidFill>
              <a:srgbClr val="000000"/>
            </a:solidFill>
          </p:grpSpPr>
          <p:grpSp>
            <p:nvGrpSpPr>
              <p:cNvPr id="8" name="Graphic 23" descr="Crawling baby in onesie">
                <a:extLst>
                  <a:ext uri="{FF2B5EF4-FFF2-40B4-BE49-F238E27FC236}">
                    <a16:creationId xmlns:a16="http://schemas.microsoft.com/office/drawing/2014/main" id="{9BA503EA-11C3-F39C-B550-2D8FD82448D3}"/>
                  </a:ext>
                </a:extLst>
              </p:cNvPr>
              <p:cNvGrpSpPr/>
              <p:nvPr/>
            </p:nvGrpSpPr>
            <p:grpSpPr>
              <a:xfrm>
                <a:off x="1218182" y="5037418"/>
                <a:ext cx="267210" cy="273619"/>
                <a:chOff x="1218182" y="5037418"/>
                <a:chExt cx="267210" cy="273619"/>
              </a:xfrm>
              <a:solidFill>
                <a:srgbClr val="000000"/>
              </a:solidFill>
            </p:grpSpPr>
            <p:sp>
              <p:nvSpPr>
                <p:cNvPr id="29" name="Freeform 28">
                  <a:extLst>
                    <a:ext uri="{FF2B5EF4-FFF2-40B4-BE49-F238E27FC236}">
                      <a16:creationId xmlns:a16="http://schemas.microsoft.com/office/drawing/2014/main" id="{74DF6F7D-6C11-D2C0-902D-A5F3E60E3360}"/>
                    </a:ext>
                  </a:extLst>
                </p:cNvPr>
                <p:cNvSpPr/>
                <p:nvPr/>
              </p:nvSpPr>
              <p:spPr>
                <a:xfrm>
                  <a:off x="1285880" y="5249832"/>
                  <a:ext cx="120142" cy="61204"/>
                </a:xfrm>
                <a:custGeom>
                  <a:avLst/>
                  <a:gdLst>
                    <a:gd name="connsiteX0" fmla="*/ 14668 w 120142"/>
                    <a:gd name="connsiteY0" fmla="*/ 9808 h 61204"/>
                    <a:gd name="connsiteX1" fmla="*/ 1477 w 120142"/>
                    <a:gd name="connsiteY1" fmla="*/ 24232 h 61204"/>
                    <a:gd name="connsiteX2" fmla="*/ 8248 w 120142"/>
                    <a:gd name="connsiteY2" fmla="*/ 33004 h 61204"/>
                    <a:gd name="connsiteX3" fmla="*/ 16230 w 120142"/>
                    <a:gd name="connsiteY3" fmla="*/ 28382 h 61204"/>
                    <a:gd name="connsiteX4" fmla="*/ 96922 w 120142"/>
                    <a:gd name="connsiteY4" fmla="*/ 60254 h 61204"/>
                    <a:gd name="connsiteX5" fmla="*/ 120142 w 120142"/>
                    <a:gd name="connsiteY5" fmla="*/ 44258 h 61204"/>
                    <a:gd name="connsiteX6" fmla="*/ 117162 w 120142"/>
                    <a:gd name="connsiteY6" fmla="*/ 39067 h 61204"/>
                    <a:gd name="connsiteX7" fmla="*/ 94330 w 120142"/>
                    <a:gd name="connsiteY7" fmla="*/ 42382 h 61204"/>
                    <a:gd name="connsiteX8" fmla="*/ 24345 w 120142"/>
                    <a:gd name="connsiteY8" fmla="*/ 21945 h 61204"/>
                    <a:gd name="connsiteX9" fmla="*/ 14668 w 120142"/>
                    <a:gd name="connsiteY9" fmla="*/ 9808 h 6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142" h="61204">
                      <a:moveTo>
                        <a:pt x="14668" y="9808"/>
                      </a:moveTo>
                      <a:cubicBezTo>
                        <a:pt x="10295" y="14624"/>
                        <a:pt x="5498" y="19125"/>
                        <a:pt x="1477" y="24232"/>
                      </a:cubicBezTo>
                      <a:cubicBezTo>
                        <a:pt x="-2544" y="29338"/>
                        <a:pt x="2289" y="35521"/>
                        <a:pt x="8248" y="33004"/>
                      </a:cubicBezTo>
                      <a:cubicBezTo>
                        <a:pt x="11070" y="31806"/>
                        <a:pt x="13711" y="30185"/>
                        <a:pt x="16230" y="28382"/>
                      </a:cubicBezTo>
                      <a:cubicBezTo>
                        <a:pt x="32921" y="53926"/>
                        <a:pt x="67913" y="64622"/>
                        <a:pt x="96922" y="60254"/>
                      </a:cubicBezTo>
                      <a:cubicBezTo>
                        <a:pt x="105607" y="58730"/>
                        <a:pt x="120251" y="55450"/>
                        <a:pt x="120142" y="44258"/>
                      </a:cubicBezTo>
                      <a:cubicBezTo>
                        <a:pt x="120117" y="42201"/>
                        <a:pt x="119027" y="40047"/>
                        <a:pt x="117162" y="39067"/>
                      </a:cubicBezTo>
                      <a:cubicBezTo>
                        <a:pt x="109519" y="35037"/>
                        <a:pt x="101961" y="40870"/>
                        <a:pt x="94330" y="42382"/>
                      </a:cubicBezTo>
                      <a:cubicBezTo>
                        <a:pt x="69100" y="47258"/>
                        <a:pt x="44282" y="36054"/>
                        <a:pt x="24345" y="21945"/>
                      </a:cubicBezTo>
                      <a:cubicBezTo>
                        <a:pt x="46511" y="7521"/>
                        <a:pt x="31637" y="-12106"/>
                        <a:pt x="14668" y="9808"/>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30" name="Freeform 29">
                  <a:extLst>
                    <a:ext uri="{FF2B5EF4-FFF2-40B4-BE49-F238E27FC236}">
                      <a16:creationId xmlns:a16="http://schemas.microsoft.com/office/drawing/2014/main" id="{80D56873-D3C8-8DD6-34B7-7F6E4324913C}"/>
                    </a:ext>
                  </a:extLst>
                </p:cNvPr>
                <p:cNvSpPr/>
                <p:nvPr/>
              </p:nvSpPr>
              <p:spPr>
                <a:xfrm>
                  <a:off x="1379905" y="5160217"/>
                  <a:ext cx="38660" cy="74953"/>
                </a:xfrm>
                <a:custGeom>
                  <a:avLst/>
                  <a:gdLst>
                    <a:gd name="connsiteX0" fmla="*/ 13967 w 38660"/>
                    <a:gd name="connsiteY0" fmla="*/ 18678 h 74953"/>
                    <a:gd name="connsiteX1" fmla="*/ 18509 w 38660"/>
                    <a:gd name="connsiteY1" fmla="*/ 50526 h 74953"/>
                    <a:gd name="connsiteX2" fmla="*/ 3078 w 38660"/>
                    <a:gd name="connsiteY2" fmla="*/ 62566 h 74953"/>
                    <a:gd name="connsiteX3" fmla="*/ 6167 w 38660"/>
                    <a:gd name="connsiteY3" fmla="*/ 74267 h 74953"/>
                    <a:gd name="connsiteX4" fmla="*/ 37804 w 38660"/>
                    <a:gd name="connsiteY4" fmla="*/ 32618 h 74953"/>
                    <a:gd name="connsiteX5" fmla="*/ 1903 w 38660"/>
                    <a:gd name="connsiteY5" fmla="*/ 1568 h 74953"/>
                    <a:gd name="connsiteX6" fmla="*/ 13967 w 38660"/>
                    <a:gd name="connsiteY6" fmla="*/ 18678 h 7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60" h="74953">
                      <a:moveTo>
                        <a:pt x="13967" y="18678"/>
                      </a:moveTo>
                      <a:cubicBezTo>
                        <a:pt x="20569" y="27378"/>
                        <a:pt x="24166" y="40531"/>
                        <a:pt x="18509" y="50526"/>
                      </a:cubicBezTo>
                      <a:cubicBezTo>
                        <a:pt x="14803" y="56613"/>
                        <a:pt x="7439" y="57278"/>
                        <a:pt x="3078" y="62566"/>
                      </a:cubicBezTo>
                      <a:cubicBezTo>
                        <a:pt x="-507" y="66898"/>
                        <a:pt x="1080" y="72198"/>
                        <a:pt x="6167" y="74267"/>
                      </a:cubicBezTo>
                      <a:cubicBezTo>
                        <a:pt x="27872" y="79748"/>
                        <a:pt x="42419" y="51155"/>
                        <a:pt x="37804" y="32618"/>
                      </a:cubicBezTo>
                      <a:cubicBezTo>
                        <a:pt x="35600" y="16972"/>
                        <a:pt x="19866" y="-6261"/>
                        <a:pt x="1903" y="1568"/>
                      </a:cubicBezTo>
                      <a:cubicBezTo>
                        <a:pt x="-5473" y="9228"/>
                        <a:pt x="10745" y="12979"/>
                        <a:pt x="13967" y="18678"/>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31" name="Freeform 30">
                  <a:extLst>
                    <a:ext uri="{FF2B5EF4-FFF2-40B4-BE49-F238E27FC236}">
                      <a16:creationId xmlns:a16="http://schemas.microsoft.com/office/drawing/2014/main" id="{6507BA23-F748-31B9-002C-9D8109C9A94D}"/>
                    </a:ext>
                  </a:extLst>
                </p:cNvPr>
                <p:cNvSpPr/>
                <p:nvPr/>
              </p:nvSpPr>
              <p:spPr>
                <a:xfrm>
                  <a:off x="1248574" y="5108585"/>
                  <a:ext cx="39877" cy="48053"/>
                </a:xfrm>
                <a:custGeom>
                  <a:avLst/>
                  <a:gdLst>
                    <a:gd name="connsiteX0" fmla="*/ 39848 w 39877"/>
                    <a:gd name="connsiteY0" fmla="*/ 29192 h 48053"/>
                    <a:gd name="connsiteX1" fmla="*/ 18858 w 39877"/>
                    <a:gd name="connsiteY1" fmla="*/ 1350 h 48053"/>
                    <a:gd name="connsiteX2" fmla="*/ 15890 w 39877"/>
                    <a:gd name="connsiteY2" fmla="*/ 55 h 48053"/>
                    <a:gd name="connsiteX3" fmla="*/ 14619 w 39877"/>
                    <a:gd name="connsiteY3" fmla="*/ 45830 h 48053"/>
                    <a:gd name="connsiteX4" fmla="*/ 39848 w 39877"/>
                    <a:gd name="connsiteY4" fmla="*/ 29192 h 48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77" h="48053">
                      <a:moveTo>
                        <a:pt x="39848" y="29192"/>
                      </a:moveTo>
                      <a:cubicBezTo>
                        <a:pt x="40442" y="17189"/>
                        <a:pt x="31879" y="1580"/>
                        <a:pt x="18858" y="1350"/>
                      </a:cubicBezTo>
                      <a:cubicBezTo>
                        <a:pt x="18276" y="394"/>
                        <a:pt x="16993" y="-187"/>
                        <a:pt x="15890" y="55"/>
                      </a:cubicBezTo>
                      <a:cubicBezTo>
                        <a:pt x="-6554" y="5040"/>
                        <a:pt x="-3598" y="37699"/>
                        <a:pt x="14619" y="45830"/>
                      </a:cubicBezTo>
                      <a:cubicBezTo>
                        <a:pt x="26065" y="52958"/>
                        <a:pt x="40079" y="41753"/>
                        <a:pt x="39848" y="29192"/>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32" name="Freeform 31">
                  <a:extLst>
                    <a:ext uri="{FF2B5EF4-FFF2-40B4-BE49-F238E27FC236}">
                      <a16:creationId xmlns:a16="http://schemas.microsoft.com/office/drawing/2014/main" id="{220EA3A8-0388-50AC-06FD-B8250B2EF0ED}"/>
                    </a:ext>
                  </a:extLst>
                </p:cNvPr>
                <p:cNvSpPr/>
                <p:nvPr/>
              </p:nvSpPr>
              <p:spPr>
                <a:xfrm>
                  <a:off x="1419685" y="5108585"/>
                  <a:ext cx="39708" cy="47905"/>
                </a:xfrm>
                <a:custGeom>
                  <a:avLst/>
                  <a:gdLst>
                    <a:gd name="connsiteX0" fmla="*/ 27797 w 39708"/>
                    <a:gd name="connsiteY0" fmla="*/ 4423 h 47905"/>
                    <a:gd name="connsiteX1" fmla="*/ 18858 w 39708"/>
                    <a:gd name="connsiteY1" fmla="*/ 1350 h 47905"/>
                    <a:gd name="connsiteX2" fmla="*/ 15890 w 39708"/>
                    <a:gd name="connsiteY2" fmla="*/ 55 h 47905"/>
                    <a:gd name="connsiteX3" fmla="*/ 14619 w 39708"/>
                    <a:gd name="connsiteY3" fmla="*/ 45830 h 47905"/>
                    <a:gd name="connsiteX4" fmla="*/ 22334 w 39708"/>
                    <a:gd name="connsiteY4" fmla="*/ 47658 h 47905"/>
                    <a:gd name="connsiteX5" fmla="*/ 27797 w 39708"/>
                    <a:gd name="connsiteY5" fmla="*/ 4423 h 4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8" h="47905">
                      <a:moveTo>
                        <a:pt x="27797" y="4423"/>
                      </a:moveTo>
                      <a:cubicBezTo>
                        <a:pt x="25568" y="2100"/>
                        <a:pt x="22068" y="962"/>
                        <a:pt x="18858" y="1350"/>
                      </a:cubicBezTo>
                      <a:cubicBezTo>
                        <a:pt x="18276" y="394"/>
                        <a:pt x="16993" y="-187"/>
                        <a:pt x="15890" y="55"/>
                      </a:cubicBezTo>
                      <a:cubicBezTo>
                        <a:pt x="-6554" y="5040"/>
                        <a:pt x="-3598" y="37699"/>
                        <a:pt x="14619" y="45830"/>
                      </a:cubicBezTo>
                      <a:cubicBezTo>
                        <a:pt x="16762" y="47803"/>
                        <a:pt x="19633" y="48263"/>
                        <a:pt x="22334" y="47658"/>
                      </a:cubicBezTo>
                      <a:cubicBezTo>
                        <a:pt x="45238" y="47295"/>
                        <a:pt x="43833" y="13946"/>
                        <a:pt x="27797" y="4423"/>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33" name="Freeform 32">
                  <a:extLst>
                    <a:ext uri="{FF2B5EF4-FFF2-40B4-BE49-F238E27FC236}">
                      <a16:creationId xmlns:a16="http://schemas.microsoft.com/office/drawing/2014/main" id="{6E7E429A-8780-C321-E5F0-0EC68C7D3DA1}"/>
                    </a:ext>
                  </a:extLst>
                </p:cNvPr>
                <p:cNvSpPr/>
                <p:nvPr/>
              </p:nvSpPr>
              <p:spPr>
                <a:xfrm>
                  <a:off x="1218182" y="5037418"/>
                  <a:ext cx="100172" cy="40317"/>
                </a:xfrm>
                <a:custGeom>
                  <a:avLst/>
                  <a:gdLst>
                    <a:gd name="connsiteX0" fmla="*/ 50 w 100172"/>
                    <a:gd name="connsiteY0" fmla="*/ 35938 h 40317"/>
                    <a:gd name="connsiteX1" fmla="*/ 71646 w 100172"/>
                    <a:gd name="connsiteY1" fmla="*/ 19445 h 40317"/>
                    <a:gd name="connsiteX2" fmla="*/ 95107 w 100172"/>
                    <a:gd name="connsiteY2" fmla="*/ 26052 h 40317"/>
                    <a:gd name="connsiteX3" fmla="*/ 50 w 100172"/>
                    <a:gd name="connsiteY3" fmla="*/ 35938 h 40317"/>
                  </a:gdLst>
                  <a:ahLst/>
                  <a:cxnLst>
                    <a:cxn ang="0">
                      <a:pos x="connsiteX0" y="connsiteY0"/>
                    </a:cxn>
                    <a:cxn ang="0">
                      <a:pos x="connsiteX1" y="connsiteY1"/>
                    </a:cxn>
                    <a:cxn ang="0">
                      <a:pos x="connsiteX2" y="connsiteY2"/>
                    </a:cxn>
                    <a:cxn ang="0">
                      <a:pos x="connsiteX3" y="connsiteY3"/>
                    </a:cxn>
                  </a:cxnLst>
                  <a:rect l="l" t="t" r="r" b="b"/>
                  <a:pathLst>
                    <a:path w="100172" h="40317">
                      <a:moveTo>
                        <a:pt x="50" y="35938"/>
                      </a:moveTo>
                      <a:cubicBezTo>
                        <a:pt x="-1428" y="54972"/>
                        <a:pt x="30113" y="4913"/>
                        <a:pt x="71646" y="19445"/>
                      </a:cubicBezTo>
                      <a:cubicBezTo>
                        <a:pt x="79785" y="21756"/>
                        <a:pt x="86471" y="27613"/>
                        <a:pt x="95107" y="26052"/>
                      </a:cubicBezTo>
                      <a:cubicBezTo>
                        <a:pt x="122784" y="7768"/>
                        <a:pt x="29374" y="-26681"/>
                        <a:pt x="50" y="35938"/>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34" name="Freeform 33">
                  <a:extLst>
                    <a:ext uri="{FF2B5EF4-FFF2-40B4-BE49-F238E27FC236}">
                      <a16:creationId xmlns:a16="http://schemas.microsoft.com/office/drawing/2014/main" id="{896F0B18-AFE9-98EA-C14D-E67540348A6E}"/>
                    </a:ext>
                  </a:extLst>
                </p:cNvPr>
                <p:cNvSpPr/>
                <p:nvPr/>
              </p:nvSpPr>
              <p:spPr>
                <a:xfrm>
                  <a:off x="1399808" y="5045206"/>
                  <a:ext cx="85584" cy="32520"/>
                </a:xfrm>
                <a:custGeom>
                  <a:avLst/>
                  <a:gdLst>
                    <a:gd name="connsiteX0" fmla="*/ 6370 w 85584"/>
                    <a:gd name="connsiteY0" fmla="*/ 27315 h 32520"/>
                    <a:gd name="connsiteX1" fmla="*/ 78705 w 85584"/>
                    <a:gd name="connsiteY1" fmla="*/ 32518 h 32520"/>
                    <a:gd name="connsiteX2" fmla="*/ 84628 w 85584"/>
                    <a:gd name="connsiteY2" fmla="*/ 22196 h 32520"/>
                    <a:gd name="connsiteX3" fmla="*/ 40709 w 85584"/>
                    <a:gd name="connsiteY3" fmla="*/ 307 h 32520"/>
                    <a:gd name="connsiteX4" fmla="*/ 6370 w 85584"/>
                    <a:gd name="connsiteY4" fmla="*/ 27315 h 3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84" h="32520">
                      <a:moveTo>
                        <a:pt x="6370" y="27315"/>
                      </a:moveTo>
                      <a:cubicBezTo>
                        <a:pt x="43458" y="3743"/>
                        <a:pt x="46196" y="26480"/>
                        <a:pt x="78705" y="32518"/>
                      </a:cubicBezTo>
                      <a:cubicBezTo>
                        <a:pt x="83829" y="32675"/>
                        <a:pt x="87377" y="26540"/>
                        <a:pt x="84628" y="22196"/>
                      </a:cubicBezTo>
                      <a:cubicBezTo>
                        <a:pt x="76840" y="9854"/>
                        <a:pt x="54953" y="1299"/>
                        <a:pt x="40709" y="307"/>
                      </a:cubicBezTo>
                      <a:cubicBezTo>
                        <a:pt x="16436" y="-3505"/>
                        <a:pt x="-13227" y="29517"/>
                        <a:pt x="6370" y="27315"/>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grpSp>
          <p:sp>
            <p:nvSpPr>
              <p:cNvPr id="9" name="Freeform 8">
                <a:extLst>
                  <a:ext uri="{FF2B5EF4-FFF2-40B4-BE49-F238E27FC236}">
                    <a16:creationId xmlns:a16="http://schemas.microsoft.com/office/drawing/2014/main" id="{2B06E628-857B-C82D-C626-00414EAFB225}"/>
                  </a:ext>
                </a:extLst>
              </p:cNvPr>
              <p:cNvSpPr/>
              <p:nvPr/>
            </p:nvSpPr>
            <p:spPr>
              <a:xfrm>
                <a:off x="675602" y="5633392"/>
                <a:ext cx="79371" cy="208797"/>
              </a:xfrm>
              <a:custGeom>
                <a:avLst/>
                <a:gdLst>
                  <a:gd name="connsiteX0" fmla="*/ 62546 w 79371"/>
                  <a:gd name="connsiteY0" fmla="*/ 177891 h 208797"/>
                  <a:gd name="connsiteX1" fmla="*/ 12438 w 79371"/>
                  <a:gd name="connsiteY1" fmla="*/ 4602 h 208797"/>
                  <a:gd name="connsiteX2" fmla="*/ 3257 w 79371"/>
                  <a:gd name="connsiteY2" fmla="*/ 3367 h 208797"/>
                  <a:gd name="connsiteX3" fmla="*/ 10100 w 79371"/>
                  <a:gd name="connsiteY3" fmla="*/ 114340 h 208797"/>
                  <a:gd name="connsiteX4" fmla="*/ 31224 w 79371"/>
                  <a:gd name="connsiteY4" fmla="*/ 164145 h 208797"/>
                  <a:gd name="connsiteX5" fmla="*/ 68494 w 79371"/>
                  <a:gd name="connsiteY5" fmla="*/ 207972 h 208797"/>
                  <a:gd name="connsiteX6" fmla="*/ 78462 w 79371"/>
                  <a:gd name="connsiteY6" fmla="*/ 198013 h 208797"/>
                  <a:gd name="connsiteX7" fmla="*/ 62546 w 79371"/>
                  <a:gd name="connsiteY7" fmla="*/ 177891 h 20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371" h="208797">
                    <a:moveTo>
                      <a:pt x="62546" y="177891"/>
                    </a:moveTo>
                    <a:cubicBezTo>
                      <a:pt x="22200" y="129634"/>
                      <a:pt x="15030" y="65140"/>
                      <a:pt x="12438" y="4602"/>
                    </a:cubicBezTo>
                    <a:cubicBezTo>
                      <a:pt x="12135" y="-311"/>
                      <a:pt x="4177" y="-2126"/>
                      <a:pt x="3257" y="3367"/>
                    </a:cubicBezTo>
                    <a:cubicBezTo>
                      <a:pt x="-2824" y="40043"/>
                      <a:pt x="-304" y="78656"/>
                      <a:pt x="10100" y="114340"/>
                    </a:cubicBezTo>
                    <a:cubicBezTo>
                      <a:pt x="15151" y="131655"/>
                      <a:pt x="22176" y="148535"/>
                      <a:pt x="31224" y="164145"/>
                    </a:cubicBezTo>
                    <a:cubicBezTo>
                      <a:pt x="41556" y="179935"/>
                      <a:pt x="51779" y="198267"/>
                      <a:pt x="68494" y="207972"/>
                    </a:cubicBezTo>
                    <a:cubicBezTo>
                      <a:pt x="75095" y="211118"/>
                      <a:pt x="81866" y="204729"/>
                      <a:pt x="78462" y="198013"/>
                    </a:cubicBezTo>
                    <a:cubicBezTo>
                      <a:pt x="74610" y="190342"/>
                      <a:pt x="67924" y="184485"/>
                      <a:pt x="62546" y="177891"/>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11" name="Freeform 10">
                <a:extLst>
                  <a:ext uri="{FF2B5EF4-FFF2-40B4-BE49-F238E27FC236}">
                    <a16:creationId xmlns:a16="http://schemas.microsoft.com/office/drawing/2014/main" id="{6F4A6A44-C2E6-82E6-99C3-18165C15CC53}"/>
                  </a:ext>
                </a:extLst>
              </p:cNvPr>
              <p:cNvSpPr/>
              <p:nvPr/>
            </p:nvSpPr>
            <p:spPr>
              <a:xfrm>
                <a:off x="630570" y="5742336"/>
                <a:ext cx="66343" cy="92484"/>
              </a:xfrm>
              <a:custGeom>
                <a:avLst/>
                <a:gdLst>
                  <a:gd name="connsiteX0" fmla="*/ 8790 w 66343"/>
                  <a:gd name="connsiteY0" fmla="*/ 3060 h 92484"/>
                  <a:gd name="connsiteX1" fmla="*/ 190 w 66343"/>
                  <a:gd name="connsiteY1" fmla="*/ 5432 h 92484"/>
                  <a:gd name="connsiteX2" fmla="*/ 56803 w 66343"/>
                  <a:gd name="connsiteY2" fmla="*/ 90751 h 92484"/>
                  <a:gd name="connsiteX3" fmla="*/ 64906 w 66343"/>
                  <a:gd name="connsiteY3" fmla="*/ 82656 h 92484"/>
                  <a:gd name="connsiteX4" fmla="*/ 8790 w 66343"/>
                  <a:gd name="connsiteY4" fmla="*/ 3060 h 92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43" h="92484">
                    <a:moveTo>
                      <a:pt x="8790" y="3060"/>
                    </a:moveTo>
                    <a:cubicBezTo>
                      <a:pt x="6767" y="-2180"/>
                      <a:pt x="-1336" y="-231"/>
                      <a:pt x="190" y="5432"/>
                    </a:cubicBezTo>
                    <a:cubicBezTo>
                      <a:pt x="9177" y="38598"/>
                      <a:pt x="32360" y="67337"/>
                      <a:pt x="56803" y="90751"/>
                    </a:cubicBezTo>
                    <a:cubicBezTo>
                      <a:pt x="62254" y="95966"/>
                      <a:pt x="69448" y="88282"/>
                      <a:pt x="64906" y="82656"/>
                    </a:cubicBezTo>
                    <a:cubicBezTo>
                      <a:pt x="44303" y="57088"/>
                      <a:pt x="20854" y="34351"/>
                      <a:pt x="8790" y="3060"/>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grpSp>
            <p:nvGrpSpPr>
              <p:cNvPr id="14" name="Graphic 23" descr="Crawling baby in onesie">
                <a:extLst>
                  <a:ext uri="{FF2B5EF4-FFF2-40B4-BE49-F238E27FC236}">
                    <a16:creationId xmlns:a16="http://schemas.microsoft.com/office/drawing/2014/main" id="{6536360F-A564-5346-5674-A0F1BCCB944A}"/>
                  </a:ext>
                </a:extLst>
              </p:cNvPr>
              <p:cNvGrpSpPr/>
              <p:nvPr/>
            </p:nvGrpSpPr>
            <p:grpSpPr>
              <a:xfrm>
                <a:off x="1042959" y="4862372"/>
                <a:ext cx="423069" cy="290332"/>
                <a:chOff x="1042959" y="4862372"/>
                <a:chExt cx="423069" cy="290332"/>
              </a:xfrm>
              <a:solidFill>
                <a:srgbClr val="000000"/>
              </a:solidFill>
            </p:grpSpPr>
            <p:sp>
              <p:nvSpPr>
                <p:cNvPr id="19" name="Freeform 18">
                  <a:extLst>
                    <a:ext uri="{FF2B5EF4-FFF2-40B4-BE49-F238E27FC236}">
                      <a16:creationId xmlns:a16="http://schemas.microsoft.com/office/drawing/2014/main" id="{B61FC67E-C12B-DB6A-1E77-5694646234E5}"/>
                    </a:ext>
                  </a:extLst>
                </p:cNvPr>
                <p:cNvSpPr/>
                <p:nvPr/>
              </p:nvSpPr>
              <p:spPr>
                <a:xfrm>
                  <a:off x="1327014" y="4872177"/>
                  <a:ext cx="72493" cy="64522"/>
                </a:xfrm>
                <a:custGeom>
                  <a:avLst/>
                  <a:gdLst>
                    <a:gd name="connsiteX0" fmla="*/ 71849 w 72493"/>
                    <a:gd name="connsiteY0" fmla="*/ 52732 h 64522"/>
                    <a:gd name="connsiteX1" fmla="*/ 65453 w 72493"/>
                    <a:gd name="connsiteY1" fmla="*/ 44419 h 64522"/>
                    <a:gd name="connsiteX2" fmla="*/ 28014 w 72493"/>
                    <a:gd name="connsiteY2" fmla="*/ 37365 h 64522"/>
                    <a:gd name="connsiteX3" fmla="*/ 6721 w 72493"/>
                    <a:gd name="connsiteY3" fmla="*/ 446 h 64522"/>
                    <a:gd name="connsiteX4" fmla="*/ 71849 w 72493"/>
                    <a:gd name="connsiteY4" fmla="*/ 52732 h 64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93" h="64522">
                      <a:moveTo>
                        <a:pt x="71849" y="52732"/>
                      </a:moveTo>
                      <a:cubicBezTo>
                        <a:pt x="74005" y="48206"/>
                        <a:pt x="70468" y="43366"/>
                        <a:pt x="65453" y="44419"/>
                      </a:cubicBezTo>
                      <a:cubicBezTo>
                        <a:pt x="52360" y="49344"/>
                        <a:pt x="38152" y="47517"/>
                        <a:pt x="28014" y="37365"/>
                      </a:cubicBezTo>
                      <a:cubicBezTo>
                        <a:pt x="4201" y="18791"/>
                        <a:pt x="18216" y="-3438"/>
                        <a:pt x="6721" y="446"/>
                      </a:cubicBezTo>
                      <a:cubicBezTo>
                        <a:pt x="-22567" y="25748"/>
                        <a:pt x="52166" y="91090"/>
                        <a:pt x="71849" y="52732"/>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22" name="Freeform 21">
                  <a:extLst>
                    <a:ext uri="{FF2B5EF4-FFF2-40B4-BE49-F238E27FC236}">
                      <a16:creationId xmlns:a16="http://schemas.microsoft.com/office/drawing/2014/main" id="{96FDD549-C6E4-DA2B-5E21-6AE6D72BFA2F}"/>
                    </a:ext>
                  </a:extLst>
                </p:cNvPr>
                <p:cNvSpPr/>
                <p:nvPr/>
              </p:nvSpPr>
              <p:spPr>
                <a:xfrm>
                  <a:off x="1053640" y="5060407"/>
                  <a:ext cx="38923" cy="92297"/>
                </a:xfrm>
                <a:custGeom>
                  <a:avLst/>
                  <a:gdLst>
                    <a:gd name="connsiteX0" fmla="*/ 33209 w 38923"/>
                    <a:gd name="connsiteY0" fmla="*/ 89737 h 92297"/>
                    <a:gd name="connsiteX1" fmla="*/ 6308 w 38923"/>
                    <a:gd name="connsiteY1" fmla="*/ 763 h 92297"/>
                    <a:gd name="connsiteX2" fmla="*/ 494 w 38923"/>
                    <a:gd name="connsiteY2" fmla="*/ 6572 h 92297"/>
                    <a:gd name="connsiteX3" fmla="*/ 20092 w 38923"/>
                    <a:gd name="connsiteY3" fmla="*/ 45244 h 92297"/>
                    <a:gd name="connsiteX4" fmla="*/ 22660 w 38923"/>
                    <a:gd name="connsiteY4" fmla="*/ 86881 h 92297"/>
                    <a:gd name="connsiteX5" fmla="*/ 33209 w 38923"/>
                    <a:gd name="connsiteY5" fmla="*/ 89737 h 9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23" h="92297">
                      <a:moveTo>
                        <a:pt x="33209" y="89737"/>
                      </a:moveTo>
                      <a:cubicBezTo>
                        <a:pt x="49391" y="63358"/>
                        <a:pt x="28280" y="18466"/>
                        <a:pt x="6308" y="763"/>
                      </a:cubicBezTo>
                      <a:cubicBezTo>
                        <a:pt x="2759" y="-1947"/>
                        <a:pt x="-1456" y="3171"/>
                        <a:pt x="494" y="6572"/>
                      </a:cubicBezTo>
                      <a:cubicBezTo>
                        <a:pt x="7749" y="19192"/>
                        <a:pt x="15755" y="31184"/>
                        <a:pt x="20092" y="45244"/>
                      </a:cubicBezTo>
                      <a:cubicBezTo>
                        <a:pt x="24488" y="59535"/>
                        <a:pt x="23641" y="72264"/>
                        <a:pt x="22660" y="86881"/>
                      </a:cubicBezTo>
                      <a:cubicBezTo>
                        <a:pt x="22248" y="92944"/>
                        <a:pt x="30266" y="93948"/>
                        <a:pt x="33209" y="89737"/>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23" name="Freeform 22">
                  <a:extLst>
                    <a:ext uri="{FF2B5EF4-FFF2-40B4-BE49-F238E27FC236}">
                      <a16:creationId xmlns:a16="http://schemas.microsoft.com/office/drawing/2014/main" id="{6BB39524-0D89-0343-604A-F022EB4E8E98}"/>
                    </a:ext>
                  </a:extLst>
                </p:cNvPr>
                <p:cNvSpPr/>
                <p:nvPr/>
              </p:nvSpPr>
              <p:spPr>
                <a:xfrm>
                  <a:off x="1066606" y="5009093"/>
                  <a:ext cx="44243" cy="111416"/>
                </a:xfrm>
                <a:custGeom>
                  <a:avLst/>
                  <a:gdLst>
                    <a:gd name="connsiteX0" fmla="*/ 343 w 44243"/>
                    <a:gd name="connsiteY0" fmla="*/ 5177 h 111416"/>
                    <a:gd name="connsiteX1" fmla="*/ 32041 w 44243"/>
                    <a:gd name="connsiteY1" fmla="*/ 106033 h 111416"/>
                    <a:gd name="connsiteX2" fmla="*/ 42748 w 44243"/>
                    <a:gd name="connsiteY2" fmla="*/ 107485 h 111416"/>
                    <a:gd name="connsiteX3" fmla="*/ 5672 w 44243"/>
                    <a:gd name="connsiteY3" fmla="*/ 1075 h 111416"/>
                    <a:gd name="connsiteX4" fmla="*/ 343 w 44243"/>
                    <a:gd name="connsiteY4" fmla="*/ 5177 h 11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43" h="111416">
                      <a:moveTo>
                        <a:pt x="343" y="5177"/>
                      </a:moveTo>
                      <a:cubicBezTo>
                        <a:pt x="21806" y="44805"/>
                        <a:pt x="29703" y="59858"/>
                        <a:pt x="32041" y="106033"/>
                      </a:cubicBezTo>
                      <a:cubicBezTo>
                        <a:pt x="32647" y="111587"/>
                        <a:pt x="41525" y="114044"/>
                        <a:pt x="42748" y="107485"/>
                      </a:cubicBezTo>
                      <a:cubicBezTo>
                        <a:pt x="49701" y="69986"/>
                        <a:pt x="31569" y="27901"/>
                        <a:pt x="5672" y="1075"/>
                      </a:cubicBezTo>
                      <a:cubicBezTo>
                        <a:pt x="2838" y="-1878"/>
                        <a:pt x="-1207" y="1837"/>
                        <a:pt x="343" y="5177"/>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24" name="Freeform 23">
                  <a:extLst>
                    <a:ext uri="{FF2B5EF4-FFF2-40B4-BE49-F238E27FC236}">
                      <a16:creationId xmlns:a16="http://schemas.microsoft.com/office/drawing/2014/main" id="{70CBAC7A-1DD0-3FFD-4048-189A42BB9EA7}"/>
                    </a:ext>
                  </a:extLst>
                </p:cNvPr>
                <p:cNvSpPr/>
                <p:nvPr/>
              </p:nvSpPr>
              <p:spPr>
                <a:xfrm>
                  <a:off x="1122715" y="4905595"/>
                  <a:ext cx="38885" cy="146366"/>
                </a:xfrm>
                <a:custGeom>
                  <a:avLst/>
                  <a:gdLst>
                    <a:gd name="connsiteX0" fmla="*/ 9640 w 38885"/>
                    <a:gd name="connsiteY0" fmla="*/ 145242 h 146366"/>
                    <a:gd name="connsiteX1" fmla="*/ 9870 w 38885"/>
                    <a:gd name="connsiteY1" fmla="*/ 425 h 146366"/>
                    <a:gd name="connsiteX2" fmla="*/ 3572 w 38885"/>
                    <a:gd name="connsiteY2" fmla="*/ 6718 h 146366"/>
                    <a:gd name="connsiteX3" fmla="*/ 11917 w 38885"/>
                    <a:gd name="connsiteY3" fmla="*/ 107780 h 146366"/>
                    <a:gd name="connsiteX4" fmla="*/ 9640 w 38885"/>
                    <a:gd name="connsiteY4" fmla="*/ 145242 h 146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 h="146366">
                      <a:moveTo>
                        <a:pt x="9640" y="145242"/>
                      </a:moveTo>
                      <a:cubicBezTo>
                        <a:pt x="40430" y="114725"/>
                        <a:pt x="55970" y="24009"/>
                        <a:pt x="9870" y="425"/>
                      </a:cubicBezTo>
                      <a:cubicBezTo>
                        <a:pt x="6152" y="-1317"/>
                        <a:pt x="629" y="2591"/>
                        <a:pt x="3572" y="6718"/>
                      </a:cubicBezTo>
                      <a:cubicBezTo>
                        <a:pt x="29141" y="34790"/>
                        <a:pt x="25071" y="74855"/>
                        <a:pt x="11917" y="107780"/>
                      </a:cubicBezTo>
                      <a:cubicBezTo>
                        <a:pt x="9664" y="115536"/>
                        <a:pt x="-12247" y="153313"/>
                        <a:pt x="9640" y="145242"/>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25" name="Freeform 24">
                  <a:extLst>
                    <a:ext uri="{FF2B5EF4-FFF2-40B4-BE49-F238E27FC236}">
                      <a16:creationId xmlns:a16="http://schemas.microsoft.com/office/drawing/2014/main" id="{6B8FA467-C2BD-5C6E-F308-017988FEC5DE}"/>
                    </a:ext>
                  </a:extLst>
                </p:cNvPr>
                <p:cNvSpPr/>
                <p:nvPr/>
              </p:nvSpPr>
              <p:spPr>
                <a:xfrm>
                  <a:off x="1096393" y="4934286"/>
                  <a:ext cx="23443" cy="75766"/>
                </a:xfrm>
                <a:custGeom>
                  <a:avLst/>
                  <a:gdLst>
                    <a:gd name="connsiteX0" fmla="*/ 8044 w 23443"/>
                    <a:gd name="connsiteY0" fmla="*/ 4877 h 75766"/>
                    <a:gd name="connsiteX1" fmla="*/ 26 w 23443"/>
                    <a:gd name="connsiteY1" fmla="*/ 70231 h 75766"/>
                    <a:gd name="connsiteX2" fmla="*/ 8553 w 23443"/>
                    <a:gd name="connsiteY2" fmla="*/ 75120 h 75766"/>
                    <a:gd name="connsiteX3" fmla="*/ 23330 w 23443"/>
                    <a:gd name="connsiteY3" fmla="*/ 40634 h 75766"/>
                    <a:gd name="connsiteX4" fmla="*/ 15033 w 23443"/>
                    <a:gd name="connsiteY4" fmla="*/ 1949 h 75766"/>
                    <a:gd name="connsiteX5" fmla="*/ 8044 w 23443"/>
                    <a:gd name="connsiteY5" fmla="*/ 4877 h 7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43" h="75766">
                      <a:moveTo>
                        <a:pt x="8044" y="4877"/>
                      </a:moveTo>
                      <a:cubicBezTo>
                        <a:pt x="15130" y="34366"/>
                        <a:pt x="9655" y="44094"/>
                        <a:pt x="26" y="70231"/>
                      </a:cubicBezTo>
                      <a:cubicBezTo>
                        <a:pt x="-423" y="74732"/>
                        <a:pt x="5101" y="76959"/>
                        <a:pt x="8553" y="75120"/>
                      </a:cubicBezTo>
                      <a:cubicBezTo>
                        <a:pt x="19212" y="69408"/>
                        <a:pt x="22676" y="51778"/>
                        <a:pt x="23330" y="40634"/>
                      </a:cubicBezTo>
                      <a:cubicBezTo>
                        <a:pt x="24117" y="27118"/>
                        <a:pt x="20774" y="14086"/>
                        <a:pt x="15033" y="1949"/>
                      </a:cubicBezTo>
                      <a:cubicBezTo>
                        <a:pt x="13119" y="-2117"/>
                        <a:pt x="7111" y="824"/>
                        <a:pt x="8044" y="4877"/>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26" name="Freeform 25">
                  <a:extLst>
                    <a:ext uri="{FF2B5EF4-FFF2-40B4-BE49-F238E27FC236}">
                      <a16:creationId xmlns:a16="http://schemas.microsoft.com/office/drawing/2014/main" id="{70887073-FB91-0F22-C2F8-5C95A583711F}"/>
                    </a:ext>
                  </a:extLst>
                </p:cNvPr>
                <p:cNvSpPr/>
                <p:nvPr/>
              </p:nvSpPr>
              <p:spPr>
                <a:xfrm>
                  <a:off x="1178707" y="4862372"/>
                  <a:ext cx="63146" cy="103513"/>
                </a:xfrm>
                <a:custGeom>
                  <a:avLst/>
                  <a:gdLst>
                    <a:gd name="connsiteX0" fmla="*/ 33081 w 63146"/>
                    <a:gd name="connsiteY0" fmla="*/ 84293 h 103513"/>
                    <a:gd name="connsiteX1" fmla="*/ 63023 w 63146"/>
                    <a:gd name="connsiteY1" fmla="*/ 95111 h 103513"/>
                    <a:gd name="connsiteX2" fmla="*/ 27134 w 63146"/>
                    <a:gd name="connsiteY2" fmla="*/ 54575 h 103513"/>
                    <a:gd name="connsiteX3" fmla="*/ 13968 w 63146"/>
                    <a:gd name="connsiteY3" fmla="*/ 31052 h 103513"/>
                    <a:gd name="connsiteX4" fmla="*/ 11388 w 63146"/>
                    <a:gd name="connsiteY4" fmla="*/ 3378 h 103513"/>
                    <a:gd name="connsiteX5" fmla="*/ 4920 w 63146"/>
                    <a:gd name="connsiteY5" fmla="*/ 1624 h 103513"/>
                    <a:gd name="connsiteX6" fmla="*/ 33081 w 63146"/>
                    <a:gd name="connsiteY6" fmla="*/ 84293 h 10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46" h="103513">
                      <a:moveTo>
                        <a:pt x="33081" y="84293"/>
                      </a:moveTo>
                      <a:cubicBezTo>
                        <a:pt x="37853" y="90464"/>
                        <a:pt x="65203" y="116758"/>
                        <a:pt x="63023" y="95111"/>
                      </a:cubicBezTo>
                      <a:cubicBezTo>
                        <a:pt x="53793" y="79526"/>
                        <a:pt x="37296" y="69640"/>
                        <a:pt x="27134" y="54575"/>
                      </a:cubicBezTo>
                      <a:cubicBezTo>
                        <a:pt x="21756" y="47411"/>
                        <a:pt x="17008" y="39510"/>
                        <a:pt x="13968" y="31052"/>
                      </a:cubicBezTo>
                      <a:cubicBezTo>
                        <a:pt x="10649" y="21819"/>
                        <a:pt x="11000" y="12998"/>
                        <a:pt x="11388" y="3378"/>
                      </a:cubicBezTo>
                      <a:cubicBezTo>
                        <a:pt x="11533" y="-155"/>
                        <a:pt x="6652" y="-1208"/>
                        <a:pt x="4920" y="1624"/>
                      </a:cubicBezTo>
                      <a:cubicBezTo>
                        <a:pt x="-10620" y="30943"/>
                        <a:pt x="13931" y="63154"/>
                        <a:pt x="33081" y="84293"/>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27" name="Freeform 26">
                  <a:extLst>
                    <a:ext uri="{FF2B5EF4-FFF2-40B4-BE49-F238E27FC236}">
                      <a16:creationId xmlns:a16="http://schemas.microsoft.com/office/drawing/2014/main" id="{019EC512-E171-8B5C-A3BC-E3506CA6AF53}"/>
                    </a:ext>
                  </a:extLst>
                </p:cNvPr>
                <p:cNvSpPr/>
                <p:nvPr/>
              </p:nvSpPr>
              <p:spPr>
                <a:xfrm>
                  <a:off x="1042959" y="4874204"/>
                  <a:ext cx="66914" cy="110183"/>
                </a:xfrm>
                <a:custGeom>
                  <a:avLst/>
                  <a:gdLst>
                    <a:gd name="connsiteX0" fmla="*/ 12943 w 66914"/>
                    <a:gd name="connsiteY0" fmla="*/ 104164 h 110183"/>
                    <a:gd name="connsiteX1" fmla="*/ 65014 w 66914"/>
                    <a:gd name="connsiteY1" fmla="*/ 6780 h 110183"/>
                    <a:gd name="connsiteX2" fmla="*/ 62180 w 66914"/>
                    <a:gd name="connsiteY2" fmla="*/ 65 h 110183"/>
                    <a:gd name="connsiteX3" fmla="*/ 12943 w 66914"/>
                    <a:gd name="connsiteY3" fmla="*/ 104164 h 110183"/>
                  </a:gdLst>
                  <a:ahLst/>
                  <a:cxnLst>
                    <a:cxn ang="0">
                      <a:pos x="connsiteX0" y="connsiteY0"/>
                    </a:cxn>
                    <a:cxn ang="0">
                      <a:pos x="connsiteX1" y="connsiteY1"/>
                    </a:cxn>
                    <a:cxn ang="0">
                      <a:pos x="connsiteX2" y="connsiteY2"/>
                    </a:cxn>
                    <a:cxn ang="0">
                      <a:pos x="connsiteX3" y="connsiteY3"/>
                    </a:cxn>
                  </a:cxnLst>
                  <a:rect l="l" t="t" r="r" b="b"/>
                  <a:pathLst>
                    <a:path w="66914" h="110183">
                      <a:moveTo>
                        <a:pt x="12943" y="104164"/>
                      </a:moveTo>
                      <a:cubicBezTo>
                        <a:pt x="17667" y="65733"/>
                        <a:pt x="26327" y="24677"/>
                        <a:pt x="65014" y="6780"/>
                      </a:cubicBezTo>
                      <a:cubicBezTo>
                        <a:pt x="69023" y="4929"/>
                        <a:pt x="66019" y="-661"/>
                        <a:pt x="62180" y="65"/>
                      </a:cubicBezTo>
                      <a:cubicBezTo>
                        <a:pt x="-3966" y="9539"/>
                        <a:pt x="-11827" y="139303"/>
                        <a:pt x="12943" y="104164"/>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28" name="Freeform 27">
                  <a:extLst>
                    <a:ext uri="{FF2B5EF4-FFF2-40B4-BE49-F238E27FC236}">
                      <a16:creationId xmlns:a16="http://schemas.microsoft.com/office/drawing/2014/main" id="{68D3E0E6-22D4-5652-ABB1-31EA73EB33CF}"/>
                    </a:ext>
                  </a:extLst>
                </p:cNvPr>
                <p:cNvSpPr/>
                <p:nvPr/>
              </p:nvSpPr>
              <p:spPr>
                <a:xfrm>
                  <a:off x="1420707" y="4925858"/>
                  <a:ext cx="45321" cy="60253"/>
                </a:xfrm>
                <a:custGeom>
                  <a:avLst/>
                  <a:gdLst>
                    <a:gd name="connsiteX0" fmla="*/ 38160 w 45321"/>
                    <a:gd name="connsiteY0" fmla="*/ 60109 h 60253"/>
                    <a:gd name="connsiteX1" fmla="*/ 42629 w 45321"/>
                    <a:gd name="connsiteY1" fmla="*/ 49509 h 60253"/>
                    <a:gd name="connsiteX2" fmla="*/ 18671 w 45321"/>
                    <a:gd name="connsiteY2" fmla="*/ 27572 h 60253"/>
                    <a:gd name="connsiteX3" fmla="*/ 5420 w 45321"/>
                    <a:gd name="connsiteY3" fmla="*/ 1084 h 60253"/>
                    <a:gd name="connsiteX4" fmla="*/ 1278 w 45321"/>
                    <a:gd name="connsiteY4" fmla="*/ 1628 h 60253"/>
                    <a:gd name="connsiteX5" fmla="*/ 38160 w 45321"/>
                    <a:gd name="connsiteY5" fmla="*/ 60109 h 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1" h="60253">
                      <a:moveTo>
                        <a:pt x="38160" y="60109"/>
                      </a:moveTo>
                      <a:cubicBezTo>
                        <a:pt x="44761" y="61428"/>
                        <a:pt x="47983" y="53369"/>
                        <a:pt x="42629" y="49509"/>
                      </a:cubicBezTo>
                      <a:cubicBezTo>
                        <a:pt x="33545" y="42975"/>
                        <a:pt x="24969" y="37107"/>
                        <a:pt x="18671" y="27572"/>
                      </a:cubicBezTo>
                      <a:cubicBezTo>
                        <a:pt x="13148" y="19222"/>
                        <a:pt x="10677" y="9433"/>
                        <a:pt x="5420" y="1084"/>
                      </a:cubicBezTo>
                      <a:cubicBezTo>
                        <a:pt x="4354" y="-610"/>
                        <a:pt x="1895" y="-235"/>
                        <a:pt x="1278" y="1628"/>
                      </a:cubicBezTo>
                      <a:cubicBezTo>
                        <a:pt x="-5723" y="22816"/>
                        <a:pt x="17375" y="55971"/>
                        <a:pt x="38160" y="60109"/>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grpSp>
          <p:sp>
            <p:nvSpPr>
              <p:cNvPr id="16" name="Freeform 15">
                <a:extLst>
                  <a:ext uri="{FF2B5EF4-FFF2-40B4-BE49-F238E27FC236}">
                    <a16:creationId xmlns:a16="http://schemas.microsoft.com/office/drawing/2014/main" id="{F41A695D-9BBD-6DE2-3E1A-C108A656A422}"/>
                  </a:ext>
                </a:extLst>
              </p:cNvPr>
              <p:cNvSpPr/>
              <p:nvPr/>
            </p:nvSpPr>
            <p:spPr>
              <a:xfrm>
                <a:off x="1010134" y="5159525"/>
                <a:ext cx="51573" cy="38031"/>
              </a:xfrm>
              <a:custGeom>
                <a:avLst/>
                <a:gdLst>
                  <a:gd name="connsiteX0" fmla="*/ 30919 w 51573"/>
                  <a:gd name="connsiteY0" fmla="*/ 3143 h 38031"/>
                  <a:gd name="connsiteX1" fmla="*/ 1740 w 51573"/>
                  <a:gd name="connsiteY1" fmla="*/ 6241 h 38031"/>
                  <a:gd name="connsiteX2" fmla="*/ 6767 w 51573"/>
                  <a:gd name="connsiteY2" fmla="*/ 14868 h 38031"/>
                  <a:gd name="connsiteX3" fmla="*/ 39639 w 51573"/>
                  <a:gd name="connsiteY3" fmla="*/ 36842 h 38031"/>
                  <a:gd name="connsiteX4" fmla="*/ 51570 w 51573"/>
                  <a:gd name="connsiteY4" fmla="*/ 30006 h 38031"/>
                  <a:gd name="connsiteX5" fmla="*/ 30919 w 51573"/>
                  <a:gd name="connsiteY5" fmla="*/ 3143 h 3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73" h="38031">
                    <a:moveTo>
                      <a:pt x="30919" y="3143"/>
                    </a:moveTo>
                    <a:cubicBezTo>
                      <a:pt x="20805" y="-1963"/>
                      <a:pt x="10473" y="-790"/>
                      <a:pt x="1740" y="6241"/>
                    </a:cubicBezTo>
                    <a:cubicBezTo>
                      <a:pt x="-2730" y="9835"/>
                      <a:pt x="2309" y="15606"/>
                      <a:pt x="6767" y="14868"/>
                    </a:cubicBezTo>
                    <a:cubicBezTo>
                      <a:pt x="24487" y="10972"/>
                      <a:pt x="29017" y="27816"/>
                      <a:pt x="39639" y="36842"/>
                    </a:cubicBezTo>
                    <a:cubicBezTo>
                      <a:pt x="44811" y="40291"/>
                      <a:pt x="51449" y="35693"/>
                      <a:pt x="51570" y="30006"/>
                    </a:cubicBezTo>
                    <a:cubicBezTo>
                      <a:pt x="51800" y="19176"/>
                      <a:pt x="40015" y="7741"/>
                      <a:pt x="30919" y="3143"/>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sp>
            <p:nvSpPr>
              <p:cNvPr id="18" name="Freeform 17">
                <a:extLst>
                  <a:ext uri="{FF2B5EF4-FFF2-40B4-BE49-F238E27FC236}">
                    <a16:creationId xmlns:a16="http://schemas.microsoft.com/office/drawing/2014/main" id="{C27E8B13-41E9-55CC-B09E-12CF71535FB5}"/>
                  </a:ext>
                </a:extLst>
              </p:cNvPr>
              <p:cNvSpPr/>
              <p:nvPr/>
            </p:nvSpPr>
            <p:spPr>
              <a:xfrm>
                <a:off x="61606" y="4788997"/>
                <a:ext cx="1738341" cy="1488854"/>
              </a:xfrm>
              <a:custGeom>
                <a:avLst/>
                <a:gdLst>
                  <a:gd name="connsiteX0" fmla="*/ 1703388 w 1738341"/>
                  <a:gd name="connsiteY0" fmla="*/ 1308809 h 1488854"/>
                  <a:gd name="connsiteX1" fmla="*/ 1563673 w 1738341"/>
                  <a:gd name="connsiteY1" fmla="*/ 1257177 h 1488854"/>
                  <a:gd name="connsiteX2" fmla="*/ 1491931 w 1738341"/>
                  <a:gd name="connsiteY2" fmla="*/ 1257746 h 1488854"/>
                  <a:gd name="connsiteX3" fmla="*/ 1427724 w 1738341"/>
                  <a:gd name="connsiteY3" fmla="*/ 1087046 h 1488854"/>
                  <a:gd name="connsiteX4" fmla="*/ 1370154 w 1738341"/>
                  <a:gd name="connsiteY4" fmla="*/ 996294 h 1488854"/>
                  <a:gd name="connsiteX5" fmla="*/ 1356588 w 1738341"/>
                  <a:gd name="connsiteY5" fmla="*/ 968536 h 1488854"/>
                  <a:gd name="connsiteX6" fmla="*/ 1372237 w 1738341"/>
                  <a:gd name="connsiteY6" fmla="*/ 943911 h 1488854"/>
                  <a:gd name="connsiteX7" fmla="*/ 1381625 w 1738341"/>
                  <a:gd name="connsiteY7" fmla="*/ 904549 h 1488854"/>
                  <a:gd name="connsiteX8" fmla="*/ 1378233 w 1738341"/>
                  <a:gd name="connsiteY8" fmla="*/ 872955 h 1488854"/>
                  <a:gd name="connsiteX9" fmla="*/ 1288820 w 1738341"/>
                  <a:gd name="connsiteY9" fmla="*/ 638620 h 1488854"/>
                  <a:gd name="connsiteX10" fmla="*/ 1451476 w 1738341"/>
                  <a:gd name="connsiteY10" fmla="*/ 426586 h 1488854"/>
                  <a:gd name="connsiteX11" fmla="*/ 1455740 w 1738341"/>
                  <a:gd name="connsiteY11" fmla="*/ 237167 h 1488854"/>
                  <a:gd name="connsiteX12" fmla="*/ 1087610 w 1738341"/>
                  <a:gd name="connsiteY12" fmla="*/ 13408 h 1488854"/>
                  <a:gd name="connsiteX13" fmla="*/ 930368 w 1738341"/>
                  <a:gd name="connsiteY13" fmla="*/ 325814 h 1488854"/>
                  <a:gd name="connsiteX14" fmla="*/ 1003878 w 1738341"/>
                  <a:gd name="connsiteY14" fmla="*/ 489520 h 1488854"/>
                  <a:gd name="connsiteX15" fmla="*/ 1002376 w 1738341"/>
                  <a:gd name="connsiteY15" fmla="*/ 511700 h 1488854"/>
                  <a:gd name="connsiteX16" fmla="*/ 710784 w 1738341"/>
                  <a:gd name="connsiteY16" fmla="*/ 649571 h 1488854"/>
                  <a:gd name="connsiteX17" fmla="*/ 432734 w 1738341"/>
                  <a:gd name="connsiteY17" fmla="*/ 748951 h 1488854"/>
                  <a:gd name="connsiteX18" fmla="*/ 306790 w 1738341"/>
                  <a:gd name="connsiteY18" fmla="*/ 827857 h 1488854"/>
                  <a:gd name="connsiteX19" fmla="*/ 241250 w 1738341"/>
                  <a:gd name="connsiteY19" fmla="*/ 1101325 h 1488854"/>
                  <a:gd name="connsiteX20" fmla="*/ 107821 w 1738341"/>
                  <a:gd name="connsiteY20" fmla="*/ 1068799 h 1488854"/>
                  <a:gd name="connsiteX21" fmla="*/ 518 w 1738341"/>
                  <a:gd name="connsiteY21" fmla="*/ 1210216 h 1488854"/>
                  <a:gd name="connsiteX22" fmla="*/ 27310 w 1738341"/>
                  <a:gd name="connsiteY22" fmla="*/ 1352007 h 1488854"/>
                  <a:gd name="connsiteX23" fmla="*/ 124572 w 1738341"/>
                  <a:gd name="connsiteY23" fmla="*/ 1343610 h 1488854"/>
                  <a:gd name="connsiteX24" fmla="*/ 162023 w 1738341"/>
                  <a:gd name="connsiteY24" fmla="*/ 1300520 h 1488854"/>
                  <a:gd name="connsiteX25" fmla="*/ 310230 w 1738341"/>
                  <a:gd name="connsiteY25" fmla="*/ 1386094 h 1488854"/>
                  <a:gd name="connsiteX26" fmla="*/ 618682 w 1738341"/>
                  <a:gd name="connsiteY26" fmla="*/ 1322265 h 1488854"/>
                  <a:gd name="connsiteX27" fmla="*/ 754400 w 1738341"/>
                  <a:gd name="connsiteY27" fmla="*/ 1239583 h 1488854"/>
                  <a:gd name="connsiteX28" fmla="*/ 810747 w 1738341"/>
                  <a:gd name="connsiteY28" fmla="*/ 1381762 h 1488854"/>
                  <a:gd name="connsiteX29" fmla="*/ 972240 w 1738341"/>
                  <a:gd name="connsiteY29" fmla="*/ 1466150 h 1488854"/>
                  <a:gd name="connsiteX30" fmla="*/ 1069212 w 1738341"/>
                  <a:gd name="connsiteY30" fmla="*/ 1485159 h 1488854"/>
                  <a:gd name="connsiteX31" fmla="*/ 1096549 w 1738341"/>
                  <a:gd name="connsiteY31" fmla="*/ 1428639 h 1488854"/>
                  <a:gd name="connsiteX32" fmla="*/ 1166801 w 1738341"/>
                  <a:gd name="connsiteY32" fmla="*/ 1453251 h 1488854"/>
                  <a:gd name="connsiteX33" fmla="*/ 1200545 w 1738341"/>
                  <a:gd name="connsiteY33" fmla="*/ 1419019 h 1488854"/>
                  <a:gd name="connsiteX34" fmla="*/ 1217200 w 1738341"/>
                  <a:gd name="connsiteY34" fmla="*/ 1384182 h 1488854"/>
                  <a:gd name="connsiteX35" fmla="*/ 1201296 w 1738341"/>
                  <a:gd name="connsiteY35" fmla="*/ 1366274 h 1488854"/>
                  <a:gd name="connsiteX36" fmla="*/ 1198099 w 1738341"/>
                  <a:gd name="connsiteY36" fmla="*/ 1321865 h 1488854"/>
                  <a:gd name="connsiteX37" fmla="*/ 1151273 w 1738341"/>
                  <a:gd name="connsiteY37" fmla="*/ 1291385 h 1488854"/>
                  <a:gd name="connsiteX38" fmla="*/ 1100897 w 1738341"/>
                  <a:gd name="connsiteY38" fmla="*/ 1266785 h 1488854"/>
                  <a:gd name="connsiteX39" fmla="*/ 998112 w 1738341"/>
                  <a:gd name="connsiteY39" fmla="*/ 1288844 h 1488854"/>
                  <a:gd name="connsiteX40" fmla="*/ 972180 w 1738341"/>
                  <a:gd name="connsiteY40" fmla="*/ 1294930 h 1488854"/>
                  <a:gd name="connsiteX41" fmla="*/ 944322 w 1738341"/>
                  <a:gd name="connsiteY41" fmla="*/ 1163145 h 1488854"/>
                  <a:gd name="connsiteX42" fmla="*/ 934038 w 1738341"/>
                  <a:gd name="connsiteY42" fmla="*/ 1119959 h 1488854"/>
                  <a:gd name="connsiteX43" fmla="*/ 1072530 w 1738341"/>
                  <a:gd name="connsiteY43" fmla="*/ 1059119 h 1488854"/>
                  <a:gd name="connsiteX44" fmla="*/ 1179591 w 1738341"/>
                  <a:gd name="connsiteY44" fmla="*/ 995350 h 1488854"/>
                  <a:gd name="connsiteX45" fmla="*/ 1192624 w 1738341"/>
                  <a:gd name="connsiteY45" fmla="*/ 1002308 h 1488854"/>
                  <a:gd name="connsiteX46" fmla="*/ 1191485 w 1738341"/>
                  <a:gd name="connsiteY46" fmla="*/ 1005817 h 1488854"/>
                  <a:gd name="connsiteX47" fmla="*/ 1197626 w 1738341"/>
                  <a:gd name="connsiteY47" fmla="*/ 1054545 h 1488854"/>
                  <a:gd name="connsiteX48" fmla="*/ 1255669 w 1738341"/>
                  <a:gd name="connsiteY48" fmla="*/ 1188205 h 1488854"/>
                  <a:gd name="connsiteX49" fmla="*/ 1398303 w 1738341"/>
                  <a:gd name="connsiteY49" fmla="*/ 1362244 h 1488854"/>
                  <a:gd name="connsiteX50" fmla="*/ 1439388 w 1738341"/>
                  <a:gd name="connsiteY50" fmla="*/ 1387558 h 1488854"/>
                  <a:gd name="connsiteX51" fmla="*/ 1479940 w 1738341"/>
                  <a:gd name="connsiteY51" fmla="*/ 1418148 h 1488854"/>
                  <a:gd name="connsiteX52" fmla="*/ 1537498 w 1738341"/>
                  <a:gd name="connsiteY52" fmla="*/ 1367387 h 1488854"/>
                  <a:gd name="connsiteX53" fmla="*/ 1573156 w 1738341"/>
                  <a:gd name="connsiteY53" fmla="*/ 1369637 h 1488854"/>
                  <a:gd name="connsiteX54" fmla="*/ 1689943 w 1738341"/>
                  <a:gd name="connsiteY54" fmla="*/ 1415897 h 1488854"/>
                  <a:gd name="connsiteX55" fmla="*/ 1709347 w 1738341"/>
                  <a:gd name="connsiteY55" fmla="*/ 1388381 h 1488854"/>
                  <a:gd name="connsiteX56" fmla="*/ 1738332 w 1738341"/>
                  <a:gd name="connsiteY56" fmla="*/ 1364507 h 1488854"/>
                  <a:gd name="connsiteX57" fmla="*/ 1703388 w 1738341"/>
                  <a:gd name="connsiteY57" fmla="*/ 1308809 h 1488854"/>
                  <a:gd name="connsiteX58" fmla="*/ 974590 w 1738341"/>
                  <a:gd name="connsiteY58" fmla="*/ 463395 h 1488854"/>
                  <a:gd name="connsiteX59" fmla="*/ 925475 w 1738341"/>
                  <a:gd name="connsiteY59" fmla="*/ 377676 h 1488854"/>
                  <a:gd name="connsiteX60" fmla="*/ 974784 w 1738341"/>
                  <a:gd name="connsiteY60" fmla="*/ 332337 h 1488854"/>
                  <a:gd name="connsiteX61" fmla="*/ 999529 w 1738341"/>
                  <a:gd name="connsiteY61" fmla="*/ 348938 h 1488854"/>
                  <a:gd name="connsiteX62" fmla="*/ 1005937 w 1738341"/>
                  <a:gd name="connsiteY62" fmla="*/ 345211 h 1488854"/>
                  <a:gd name="connsiteX63" fmla="*/ 946114 w 1738341"/>
                  <a:gd name="connsiteY63" fmla="*/ 316050 h 1488854"/>
                  <a:gd name="connsiteX64" fmla="*/ 1194610 w 1738341"/>
                  <a:gd name="connsiteY64" fmla="*/ 25412 h 1488854"/>
                  <a:gd name="connsiteX65" fmla="*/ 1201187 w 1738341"/>
                  <a:gd name="connsiteY65" fmla="*/ 131592 h 1488854"/>
                  <a:gd name="connsiteX66" fmla="*/ 1328803 w 1738341"/>
                  <a:gd name="connsiteY66" fmla="*/ 167022 h 1488854"/>
                  <a:gd name="connsiteX67" fmla="*/ 1317562 w 1738341"/>
                  <a:gd name="connsiteY67" fmla="*/ 160488 h 1488854"/>
                  <a:gd name="connsiteX68" fmla="*/ 1273922 w 1738341"/>
                  <a:gd name="connsiteY68" fmla="*/ 170168 h 1488854"/>
                  <a:gd name="connsiteX69" fmla="*/ 1204167 w 1738341"/>
                  <a:gd name="connsiteY69" fmla="*/ 26331 h 1488854"/>
                  <a:gd name="connsiteX70" fmla="*/ 1431442 w 1738341"/>
                  <a:gd name="connsiteY70" fmla="*/ 290615 h 1488854"/>
                  <a:gd name="connsiteX71" fmla="*/ 1415127 w 1738341"/>
                  <a:gd name="connsiteY71" fmla="*/ 513914 h 1488854"/>
                  <a:gd name="connsiteX72" fmla="*/ 1029362 w 1738341"/>
                  <a:gd name="connsiteY72" fmla="*/ 474286 h 1488854"/>
                  <a:gd name="connsiteX73" fmla="*/ 1024420 w 1738341"/>
                  <a:gd name="connsiteY73" fmla="*/ 457684 h 1488854"/>
                  <a:gd name="connsiteX74" fmla="*/ 974590 w 1738341"/>
                  <a:gd name="connsiteY74" fmla="*/ 463395 h 1488854"/>
                  <a:gd name="connsiteX75" fmla="*/ 1235659 w 1738341"/>
                  <a:gd name="connsiteY75" fmla="*/ 649063 h 1488854"/>
                  <a:gd name="connsiteX76" fmla="*/ 1217309 w 1738341"/>
                  <a:gd name="connsiteY76" fmla="*/ 724835 h 1488854"/>
                  <a:gd name="connsiteX77" fmla="*/ 1231807 w 1738341"/>
                  <a:gd name="connsiteY77" fmla="*/ 702885 h 1488854"/>
                  <a:gd name="connsiteX78" fmla="*/ 1222227 w 1738341"/>
                  <a:gd name="connsiteY78" fmla="*/ 833605 h 1488854"/>
                  <a:gd name="connsiteX79" fmla="*/ 1094369 w 1738341"/>
                  <a:gd name="connsiteY79" fmla="*/ 815563 h 1488854"/>
                  <a:gd name="connsiteX80" fmla="*/ 1074807 w 1738341"/>
                  <a:gd name="connsiteY80" fmla="*/ 777532 h 1488854"/>
                  <a:gd name="connsiteX81" fmla="*/ 1066147 w 1738341"/>
                  <a:gd name="connsiteY81" fmla="*/ 742901 h 1488854"/>
                  <a:gd name="connsiteX82" fmla="*/ 1011424 w 1738341"/>
                  <a:gd name="connsiteY82" fmla="*/ 538805 h 1488854"/>
                  <a:gd name="connsiteX83" fmla="*/ 1019490 w 1738341"/>
                  <a:gd name="connsiteY83" fmla="*/ 518210 h 1488854"/>
                  <a:gd name="connsiteX84" fmla="*/ 1238421 w 1738341"/>
                  <a:gd name="connsiteY84" fmla="*/ 642589 h 1488854"/>
                  <a:gd name="connsiteX85" fmla="*/ 1235659 w 1738341"/>
                  <a:gd name="connsiteY85" fmla="*/ 649063 h 1488854"/>
                  <a:gd name="connsiteX86" fmla="*/ 133075 w 1738341"/>
                  <a:gd name="connsiteY86" fmla="*/ 1320474 h 1488854"/>
                  <a:gd name="connsiteX87" fmla="*/ 133075 w 1738341"/>
                  <a:gd name="connsiteY87" fmla="*/ 1320474 h 1488854"/>
                  <a:gd name="connsiteX88" fmla="*/ 133075 w 1738341"/>
                  <a:gd name="connsiteY88" fmla="*/ 1320474 h 1488854"/>
                  <a:gd name="connsiteX89" fmla="*/ 578336 w 1738341"/>
                  <a:gd name="connsiteY89" fmla="*/ 1367532 h 1488854"/>
                  <a:gd name="connsiteX90" fmla="*/ 332359 w 1738341"/>
                  <a:gd name="connsiteY90" fmla="*/ 1370025 h 1488854"/>
                  <a:gd name="connsiteX91" fmla="*/ 109783 w 1738341"/>
                  <a:gd name="connsiteY91" fmla="*/ 1194885 h 1488854"/>
                  <a:gd name="connsiteX92" fmla="*/ 103194 w 1738341"/>
                  <a:gd name="connsiteY92" fmla="*/ 1193989 h 1488854"/>
                  <a:gd name="connsiteX93" fmla="*/ 137896 w 1738341"/>
                  <a:gd name="connsiteY93" fmla="*/ 1279708 h 1488854"/>
                  <a:gd name="connsiteX94" fmla="*/ 133560 w 1738341"/>
                  <a:gd name="connsiteY94" fmla="*/ 1319566 h 1488854"/>
                  <a:gd name="connsiteX95" fmla="*/ 43771 w 1738341"/>
                  <a:gd name="connsiteY95" fmla="*/ 1332417 h 1488854"/>
                  <a:gd name="connsiteX96" fmla="*/ 26802 w 1738341"/>
                  <a:gd name="connsiteY96" fmla="*/ 1292679 h 1488854"/>
                  <a:gd name="connsiteX97" fmla="*/ 24803 w 1738341"/>
                  <a:gd name="connsiteY97" fmla="*/ 1219121 h 1488854"/>
                  <a:gd name="connsiteX98" fmla="*/ 55096 w 1738341"/>
                  <a:gd name="connsiteY98" fmla="*/ 1096436 h 1488854"/>
                  <a:gd name="connsiteX99" fmla="*/ 150359 w 1738341"/>
                  <a:gd name="connsiteY99" fmla="*/ 1105318 h 1488854"/>
                  <a:gd name="connsiteX100" fmla="*/ 255615 w 1738341"/>
                  <a:gd name="connsiteY100" fmla="*/ 1127437 h 1488854"/>
                  <a:gd name="connsiteX101" fmla="*/ 397814 w 1738341"/>
                  <a:gd name="connsiteY101" fmla="*/ 1270536 h 1488854"/>
                  <a:gd name="connsiteX102" fmla="*/ 406874 w 1738341"/>
                  <a:gd name="connsiteY102" fmla="*/ 1270536 h 1488854"/>
                  <a:gd name="connsiteX103" fmla="*/ 271313 w 1738341"/>
                  <a:gd name="connsiteY103" fmla="*/ 1104906 h 1488854"/>
                  <a:gd name="connsiteX104" fmla="*/ 272730 w 1738341"/>
                  <a:gd name="connsiteY104" fmla="*/ 1090253 h 1488854"/>
                  <a:gd name="connsiteX105" fmla="*/ 544131 w 1738341"/>
                  <a:gd name="connsiteY105" fmla="*/ 1087046 h 1488854"/>
                  <a:gd name="connsiteX106" fmla="*/ 580952 w 1738341"/>
                  <a:gd name="connsiteY106" fmla="*/ 1151916 h 1488854"/>
                  <a:gd name="connsiteX107" fmla="*/ 597982 w 1738341"/>
                  <a:gd name="connsiteY107" fmla="*/ 1183897 h 1488854"/>
                  <a:gd name="connsiteX108" fmla="*/ 602476 w 1738341"/>
                  <a:gd name="connsiteY108" fmla="*/ 1210373 h 1488854"/>
                  <a:gd name="connsiteX109" fmla="*/ 603408 w 1738341"/>
                  <a:gd name="connsiteY109" fmla="*/ 1223175 h 1488854"/>
                  <a:gd name="connsiteX110" fmla="*/ 578336 w 1738341"/>
                  <a:gd name="connsiteY110" fmla="*/ 1367532 h 1488854"/>
                  <a:gd name="connsiteX111" fmla="*/ 732223 w 1738341"/>
                  <a:gd name="connsiteY111" fmla="*/ 1228874 h 1488854"/>
                  <a:gd name="connsiteX112" fmla="*/ 622134 w 1738341"/>
                  <a:gd name="connsiteY112" fmla="*/ 1302856 h 1488854"/>
                  <a:gd name="connsiteX113" fmla="*/ 628166 w 1738341"/>
                  <a:gd name="connsiteY113" fmla="*/ 1229673 h 1488854"/>
                  <a:gd name="connsiteX114" fmla="*/ 739551 w 1738341"/>
                  <a:gd name="connsiteY114" fmla="*/ 1197522 h 1488854"/>
                  <a:gd name="connsiteX115" fmla="*/ 732223 w 1738341"/>
                  <a:gd name="connsiteY115" fmla="*/ 1228874 h 1488854"/>
                  <a:gd name="connsiteX116" fmla="*/ 1093315 w 1738341"/>
                  <a:gd name="connsiteY116" fmla="*/ 1468279 h 1488854"/>
                  <a:gd name="connsiteX117" fmla="*/ 1093315 w 1738341"/>
                  <a:gd name="connsiteY117" fmla="*/ 1468279 h 1488854"/>
                  <a:gd name="connsiteX118" fmla="*/ 1093315 w 1738341"/>
                  <a:gd name="connsiteY118" fmla="*/ 1468279 h 1488854"/>
                  <a:gd name="connsiteX119" fmla="*/ 1092976 w 1738341"/>
                  <a:gd name="connsiteY119" fmla="*/ 1467880 h 1488854"/>
                  <a:gd name="connsiteX120" fmla="*/ 1093291 w 1738341"/>
                  <a:gd name="connsiteY120" fmla="*/ 1468316 h 1488854"/>
                  <a:gd name="connsiteX121" fmla="*/ 1092976 w 1738341"/>
                  <a:gd name="connsiteY121" fmla="*/ 1467880 h 1488854"/>
                  <a:gd name="connsiteX122" fmla="*/ 948173 w 1738341"/>
                  <a:gd name="connsiteY122" fmla="*/ 1301585 h 1488854"/>
                  <a:gd name="connsiteX123" fmla="*/ 962841 w 1738341"/>
                  <a:gd name="connsiteY123" fmla="*/ 1322132 h 1488854"/>
                  <a:gd name="connsiteX124" fmla="*/ 977800 w 1738341"/>
                  <a:gd name="connsiteY124" fmla="*/ 1313819 h 1488854"/>
                  <a:gd name="connsiteX125" fmla="*/ 1106990 w 1738341"/>
                  <a:gd name="connsiteY125" fmla="*/ 1292534 h 1488854"/>
                  <a:gd name="connsiteX126" fmla="*/ 1162743 w 1738341"/>
                  <a:gd name="connsiteY126" fmla="*/ 1323995 h 1488854"/>
                  <a:gd name="connsiteX127" fmla="*/ 1191752 w 1738341"/>
                  <a:gd name="connsiteY127" fmla="*/ 1359473 h 1488854"/>
                  <a:gd name="connsiteX128" fmla="*/ 1100304 w 1738341"/>
                  <a:gd name="connsiteY128" fmla="*/ 1319264 h 1488854"/>
                  <a:gd name="connsiteX129" fmla="*/ 1050474 w 1738341"/>
                  <a:gd name="connsiteY129" fmla="*/ 1320462 h 1488854"/>
                  <a:gd name="connsiteX130" fmla="*/ 1048584 w 1738341"/>
                  <a:gd name="connsiteY130" fmla="*/ 1327456 h 1488854"/>
                  <a:gd name="connsiteX131" fmla="*/ 1120350 w 1738341"/>
                  <a:gd name="connsiteY131" fmla="*/ 1334244 h 1488854"/>
                  <a:gd name="connsiteX132" fmla="*/ 1161931 w 1738341"/>
                  <a:gd name="connsiteY132" fmla="*/ 1360962 h 1488854"/>
                  <a:gd name="connsiteX133" fmla="*/ 1202047 w 1738341"/>
                  <a:gd name="connsiteY133" fmla="*/ 1395702 h 1488854"/>
                  <a:gd name="connsiteX134" fmla="*/ 1190238 w 1738341"/>
                  <a:gd name="connsiteY134" fmla="*/ 1409919 h 1488854"/>
                  <a:gd name="connsiteX135" fmla="*/ 1156360 w 1738341"/>
                  <a:gd name="connsiteY135" fmla="*/ 1387848 h 1488854"/>
                  <a:gd name="connsiteX136" fmla="*/ 1125267 w 1738341"/>
                  <a:gd name="connsiteY136" fmla="*/ 1362982 h 1488854"/>
                  <a:gd name="connsiteX137" fmla="*/ 1087695 w 1738341"/>
                  <a:gd name="connsiteY137" fmla="*/ 1358312 h 1488854"/>
                  <a:gd name="connsiteX138" fmla="*/ 1039779 w 1738341"/>
                  <a:gd name="connsiteY138" fmla="*/ 1354923 h 1488854"/>
                  <a:gd name="connsiteX139" fmla="*/ 1038640 w 1738341"/>
                  <a:gd name="connsiteY139" fmla="*/ 1363321 h 1488854"/>
                  <a:gd name="connsiteX140" fmla="*/ 1083129 w 1738341"/>
                  <a:gd name="connsiteY140" fmla="*/ 1373147 h 1488854"/>
                  <a:gd name="connsiteX141" fmla="*/ 1119914 w 1738341"/>
                  <a:gd name="connsiteY141" fmla="*/ 1378604 h 1488854"/>
                  <a:gd name="connsiteX142" fmla="*/ 1148777 w 1738341"/>
                  <a:gd name="connsiteY142" fmla="*/ 1404087 h 1488854"/>
                  <a:gd name="connsiteX143" fmla="*/ 1172881 w 1738341"/>
                  <a:gd name="connsiteY143" fmla="*/ 1420556 h 1488854"/>
                  <a:gd name="connsiteX144" fmla="*/ 1169816 w 1738341"/>
                  <a:gd name="connsiteY144" fmla="*/ 1423278 h 1488854"/>
                  <a:gd name="connsiteX145" fmla="*/ 1059861 w 1738341"/>
                  <a:gd name="connsiteY145" fmla="*/ 1394818 h 1488854"/>
                  <a:gd name="connsiteX146" fmla="*/ 1046755 w 1738341"/>
                  <a:gd name="connsiteY146" fmla="*/ 1416490 h 1488854"/>
                  <a:gd name="connsiteX147" fmla="*/ 1088022 w 1738341"/>
                  <a:gd name="connsiteY147" fmla="*/ 1460063 h 1488854"/>
                  <a:gd name="connsiteX148" fmla="*/ 1020326 w 1738341"/>
                  <a:gd name="connsiteY148" fmla="*/ 1434737 h 1488854"/>
                  <a:gd name="connsiteX149" fmla="*/ 968837 w 1738341"/>
                  <a:gd name="connsiteY149" fmla="*/ 1433975 h 1488854"/>
                  <a:gd name="connsiteX150" fmla="*/ 889259 w 1738341"/>
                  <a:gd name="connsiteY150" fmla="*/ 1410718 h 1488854"/>
                  <a:gd name="connsiteX151" fmla="*/ 758458 w 1738341"/>
                  <a:gd name="connsiteY151" fmla="*/ 1087216 h 1488854"/>
                  <a:gd name="connsiteX152" fmla="*/ 736934 w 1738341"/>
                  <a:gd name="connsiteY152" fmla="*/ 888988 h 1488854"/>
                  <a:gd name="connsiteX153" fmla="*/ 902897 w 1738341"/>
                  <a:gd name="connsiteY153" fmla="*/ 987787 h 1488854"/>
                  <a:gd name="connsiteX154" fmla="*/ 902377 w 1738341"/>
                  <a:gd name="connsiteY154" fmla="*/ 1076882 h 1488854"/>
                  <a:gd name="connsiteX155" fmla="*/ 920666 w 1738341"/>
                  <a:gd name="connsiteY155" fmla="*/ 1169667 h 1488854"/>
                  <a:gd name="connsiteX156" fmla="*/ 948173 w 1738341"/>
                  <a:gd name="connsiteY156" fmla="*/ 1301585 h 1488854"/>
                  <a:gd name="connsiteX157" fmla="*/ 1251187 w 1738341"/>
                  <a:gd name="connsiteY157" fmla="*/ 855966 h 1488854"/>
                  <a:gd name="connsiteX158" fmla="*/ 1199419 w 1738341"/>
                  <a:gd name="connsiteY158" fmla="*/ 930904 h 1488854"/>
                  <a:gd name="connsiteX159" fmla="*/ 1059389 w 1738341"/>
                  <a:gd name="connsiteY159" fmla="*/ 1029521 h 1488854"/>
                  <a:gd name="connsiteX160" fmla="*/ 928878 w 1738341"/>
                  <a:gd name="connsiteY160" fmla="*/ 1094004 h 1488854"/>
                  <a:gd name="connsiteX161" fmla="*/ 922047 w 1738341"/>
                  <a:gd name="connsiteY161" fmla="*/ 997976 h 1488854"/>
                  <a:gd name="connsiteX162" fmla="*/ 935637 w 1738341"/>
                  <a:gd name="connsiteY162" fmla="*/ 983238 h 1488854"/>
                  <a:gd name="connsiteX163" fmla="*/ 976746 w 1738341"/>
                  <a:gd name="connsiteY163" fmla="*/ 932452 h 1488854"/>
                  <a:gd name="connsiteX164" fmla="*/ 1010297 w 1738341"/>
                  <a:gd name="connsiteY164" fmla="*/ 861762 h 1488854"/>
                  <a:gd name="connsiteX165" fmla="*/ 1034377 w 1738341"/>
                  <a:gd name="connsiteY165" fmla="*/ 800728 h 1488854"/>
                  <a:gd name="connsiteX166" fmla="*/ 1026988 w 1738341"/>
                  <a:gd name="connsiteY166" fmla="*/ 798732 h 1488854"/>
                  <a:gd name="connsiteX167" fmla="*/ 1009934 w 1738341"/>
                  <a:gd name="connsiteY167" fmla="*/ 830652 h 1488854"/>
                  <a:gd name="connsiteX168" fmla="*/ 1005125 w 1738341"/>
                  <a:gd name="connsiteY168" fmla="*/ 703006 h 1488854"/>
                  <a:gd name="connsiteX169" fmla="*/ 986206 w 1738341"/>
                  <a:gd name="connsiteY169" fmla="*/ 705474 h 1488854"/>
                  <a:gd name="connsiteX170" fmla="*/ 983699 w 1738341"/>
                  <a:gd name="connsiteY170" fmla="*/ 778149 h 1488854"/>
                  <a:gd name="connsiteX171" fmla="*/ 924021 w 1738341"/>
                  <a:gd name="connsiteY171" fmla="*/ 962631 h 1488854"/>
                  <a:gd name="connsiteX172" fmla="*/ 727802 w 1738341"/>
                  <a:gd name="connsiteY172" fmla="*/ 866360 h 1488854"/>
                  <a:gd name="connsiteX173" fmla="*/ 843329 w 1738341"/>
                  <a:gd name="connsiteY173" fmla="*/ 695734 h 1488854"/>
                  <a:gd name="connsiteX174" fmla="*/ 853176 w 1738341"/>
                  <a:gd name="connsiteY174" fmla="*/ 668072 h 1488854"/>
                  <a:gd name="connsiteX175" fmla="*/ 741949 w 1738341"/>
                  <a:gd name="connsiteY175" fmla="*/ 770901 h 1488854"/>
                  <a:gd name="connsiteX176" fmla="*/ 705915 w 1738341"/>
                  <a:gd name="connsiteY176" fmla="*/ 852264 h 1488854"/>
                  <a:gd name="connsiteX177" fmla="*/ 715253 w 1738341"/>
                  <a:gd name="connsiteY177" fmla="*/ 883410 h 1488854"/>
                  <a:gd name="connsiteX178" fmla="*/ 719929 w 1738341"/>
                  <a:gd name="connsiteY178" fmla="*/ 884801 h 1488854"/>
                  <a:gd name="connsiteX179" fmla="*/ 715750 w 1738341"/>
                  <a:gd name="connsiteY179" fmla="*/ 981193 h 1488854"/>
                  <a:gd name="connsiteX180" fmla="*/ 739248 w 1738341"/>
                  <a:gd name="connsiteY180" fmla="*/ 1162758 h 1488854"/>
                  <a:gd name="connsiteX181" fmla="*/ 626022 w 1738341"/>
                  <a:gd name="connsiteY181" fmla="*/ 1200257 h 1488854"/>
                  <a:gd name="connsiteX182" fmla="*/ 501108 w 1738341"/>
                  <a:gd name="connsiteY182" fmla="*/ 1002610 h 1488854"/>
                  <a:gd name="connsiteX183" fmla="*/ 261163 w 1738341"/>
                  <a:gd name="connsiteY183" fmla="*/ 1068509 h 1488854"/>
                  <a:gd name="connsiteX184" fmla="*/ 584404 w 1738341"/>
                  <a:gd name="connsiteY184" fmla="*/ 730873 h 1488854"/>
                  <a:gd name="connsiteX185" fmla="*/ 694093 w 1738341"/>
                  <a:gd name="connsiteY185" fmla="*/ 685509 h 1488854"/>
                  <a:gd name="connsiteX186" fmla="*/ 692555 w 1738341"/>
                  <a:gd name="connsiteY186" fmla="*/ 714913 h 1488854"/>
                  <a:gd name="connsiteX187" fmla="*/ 711002 w 1738341"/>
                  <a:gd name="connsiteY187" fmla="*/ 717321 h 1488854"/>
                  <a:gd name="connsiteX188" fmla="*/ 742724 w 1738341"/>
                  <a:gd name="connsiteY188" fmla="*/ 655827 h 1488854"/>
                  <a:gd name="connsiteX189" fmla="*/ 985649 w 1738341"/>
                  <a:gd name="connsiteY189" fmla="*/ 529705 h 1488854"/>
                  <a:gd name="connsiteX190" fmla="*/ 1006421 w 1738341"/>
                  <a:gd name="connsiteY190" fmla="*/ 574803 h 1488854"/>
                  <a:gd name="connsiteX191" fmla="*/ 1034764 w 1738341"/>
                  <a:gd name="connsiteY191" fmla="*/ 647090 h 1488854"/>
                  <a:gd name="connsiteX192" fmla="*/ 1078078 w 1738341"/>
                  <a:gd name="connsiteY192" fmla="*/ 817705 h 1488854"/>
                  <a:gd name="connsiteX193" fmla="*/ 1231553 w 1738341"/>
                  <a:gd name="connsiteY193" fmla="*/ 858011 h 1488854"/>
                  <a:gd name="connsiteX194" fmla="*/ 1264922 w 1738341"/>
                  <a:gd name="connsiteY194" fmla="*/ 732204 h 1488854"/>
                  <a:gd name="connsiteX195" fmla="*/ 1239341 w 1738341"/>
                  <a:gd name="connsiteY195" fmla="*/ 675683 h 1488854"/>
                  <a:gd name="connsiteX196" fmla="*/ 1252108 w 1738341"/>
                  <a:gd name="connsiteY196" fmla="*/ 642408 h 1488854"/>
                  <a:gd name="connsiteX197" fmla="*/ 1258781 w 1738341"/>
                  <a:gd name="connsiteY197" fmla="*/ 642081 h 1488854"/>
                  <a:gd name="connsiteX198" fmla="*/ 1346802 w 1738341"/>
                  <a:gd name="connsiteY198" fmla="*/ 868768 h 1488854"/>
                  <a:gd name="connsiteX199" fmla="*/ 1355607 w 1738341"/>
                  <a:gd name="connsiteY199" fmla="*/ 937014 h 1488854"/>
                  <a:gd name="connsiteX200" fmla="*/ 1192224 w 1738341"/>
                  <a:gd name="connsiteY200" fmla="*/ 984472 h 1488854"/>
                  <a:gd name="connsiteX201" fmla="*/ 1269985 w 1738341"/>
                  <a:gd name="connsiteY201" fmla="*/ 861048 h 1488854"/>
                  <a:gd name="connsiteX202" fmla="*/ 1251187 w 1738341"/>
                  <a:gd name="connsiteY202" fmla="*/ 855966 h 1488854"/>
                  <a:gd name="connsiteX203" fmla="*/ 1527166 w 1738341"/>
                  <a:gd name="connsiteY203" fmla="*/ 1407306 h 1488854"/>
                  <a:gd name="connsiteX204" fmla="*/ 1527263 w 1738341"/>
                  <a:gd name="connsiteY204" fmla="*/ 1407681 h 1488854"/>
                  <a:gd name="connsiteX205" fmla="*/ 1527166 w 1738341"/>
                  <a:gd name="connsiteY205" fmla="*/ 1407306 h 1488854"/>
                  <a:gd name="connsiteX206" fmla="*/ 1529031 w 1738341"/>
                  <a:gd name="connsiteY206" fmla="*/ 1403736 h 1488854"/>
                  <a:gd name="connsiteX207" fmla="*/ 1530255 w 1738341"/>
                  <a:gd name="connsiteY207" fmla="*/ 1403373 h 1488854"/>
                  <a:gd name="connsiteX208" fmla="*/ 1529031 w 1738341"/>
                  <a:gd name="connsiteY208" fmla="*/ 1403736 h 1488854"/>
                  <a:gd name="connsiteX209" fmla="*/ 1710898 w 1738341"/>
                  <a:gd name="connsiteY209" fmla="*/ 1365765 h 1488854"/>
                  <a:gd name="connsiteX210" fmla="*/ 1690016 w 1738341"/>
                  <a:gd name="connsiteY210" fmla="*/ 1360744 h 1488854"/>
                  <a:gd name="connsiteX211" fmla="*/ 1576039 w 1738341"/>
                  <a:gd name="connsiteY211" fmla="*/ 1308289 h 1488854"/>
                  <a:gd name="connsiteX212" fmla="*/ 1573786 w 1738341"/>
                  <a:gd name="connsiteY212" fmla="*/ 1313637 h 1488854"/>
                  <a:gd name="connsiteX213" fmla="*/ 1639798 w 1738341"/>
                  <a:gd name="connsiteY213" fmla="*/ 1332018 h 1488854"/>
                  <a:gd name="connsiteX214" fmla="*/ 1688042 w 1738341"/>
                  <a:gd name="connsiteY214" fmla="*/ 1382089 h 1488854"/>
                  <a:gd name="connsiteX215" fmla="*/ 1577553 w 1738341"/>
                  <a:gd name="connsiteY215" fmla="*/ 1341117 h 1488854"/>
                  <a:gd name="connsiteX216" fmla="*/ 1518760 w 1738341"/>
                  <a:gd name="connsiteY216" fmla="*/ 1338697 h 1488854"/>
                  <a:gd name="connsiteX217" fmla="*/ 1498339 w 1738341"/>
                  <a:gd name="connsiteY217" fmla="*/ 1361566 h 1488854"/>
                  <a:gd name="connsiteX218" fmla="*/ 1516556 w 1738341"/>
                  <a:gd name="connsiteY218" fmla="*/ 1386808 h 1488854"/>
                  <a:gd name="connsiteX219" fmla="*/ 1525797 w 1738341"/>
                  <a:gd name="connsiteY219" fmla="*/ 1403881 h 1488854"/>
                  <a:gd name="connsiteX220" fmla="*/ 1465103 w 1738341"/>
                  <a:gd name="connsiteY220" fmla="*/ 1372953 h 1488854"/>
                  <a:gd name="connsiteX221" fmla="*/ 1424248 w 1738341"/>
                  <a:gd name="connsiteY221" fmla="*/ 1346695 h 1488854"/>
                  <a:gd name="connsiteX222" fmla="*/ 1293156 w 1738341"/>
                  <a:gd name="connsiteY222" fmla="*/ 1190056 h 1488854"/>
                  <a:gd name="connsiteX223" fmla="*/ 1235417 w 1738341"/>
                  <a:gd name="connsiteY223" fmla="*/ 1098735 h 1488854"/>
                  <a:gd name="connsiteX224" fmla="*/ 1204106 w 1738341"/>
                  <a:gd name="connsiteY224" fmla="*/ 1005780 h 1488854"/>
                  <a:gd name="connsiteX225" fmla="*/ 1339595 w 1738341"/>
                  <a:gd name="connsiteY225" fmla="*/ 981967 h 1488854"/>
                  <a:gd name="connsiteX226" fmla="*/ 1395857 w 1738341"/>
                  <a:gd name="connsiteY226" fmla="*/ 1092830 h 1488854"/>
                  <a:gd name="connsiteX227" fmla="*/ 1459519 w 1738341"/>
                  <a:gd name="connsiteY227" fmla="*/ 1261146 h 1488854"/>
                  <a:gd name="connsiteX228" fmla="*/ 1482254 w 1738341"/>
                  <a:gd name="connsiteY228" fmla="*/ 1271080 h 1488854"/>
                  <a:gd name="connsiteX229" fmla="*/ 1601039 w 1738341"/>
                  <a:gd name="connsiteY229" fmla="*/ 1275908 h 1488854"/>
                  <a:gd name="connsiteX230" fmla="*/ 1714350 w 1738341"/>
                  <a:gd name="connsiteY230" fmla="*/ 1364374 h 1488854"/>
                  <a:gd name="connsiteX231" fmla="*/ 1713332 w 1738341"/>
                  <a:gd name="connsiteY231" fmla="*/ 1365136 h 1488854"/>
                  <a:gd name="connsiteX232" fmla="*/ 1710898 w 1738341"/>
                  <a:gd name="connsiteY232" fmla="*/ 1365765 h 1488854"/>
                  <a:gd name="connsiteX233" fmla="*/ 1714532 w 1738341"/>
                  <a:gd name="connsiteY233" fmla="*/ 1364229 h 1488854"/>
                  <a:gd name="connsiteX234" fmla="*/ 1714374 w 1738341"/>
                  <a:gd name="connsiteY234" fmla="*/ 1364350 h 1488854"/>
                  <a:gd name="connsiteX235" fmla="*/ 1714532 w 1738341"/>
                  <a:gd name="connsiteY235" fmla="*/ 1364229 h 148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738341" h="1488854">
                    <a:moveTo>
                      <a:pt x="1703388" y="1308809"/>
                    </a:moveTo>
                    <a:cubicBezTo>
                      <a:pt x="1664217" y="1270463"/>
                      <a:pt x="1619765" y="1245936"/>
                      <a:pt x="1563673" y="1257177"/>
                    </a:cubicBezTo>
                    <a:cubicBezTo>
                      <a:pt x="1540308" y="1259488"/>
                      <a:pt x="1514751" y="1263989"/>
                      <a:pt x="1491931" y="1257746"/>
                    </a:cubicBezTo>
                    <a:cubicBezTo>
                      <a:pt x="1474914" y="1199592"/>
                      <a:pt x="1446970" y="1144632"/>
                      <a:pt x="1427724" y="1087046"/>
                    </a:cubicBezTo>
                    <a:cubicBezTo>
                      <a:pt x="1415309" y="1052524"/>
                      <a:pt x="1388044" y="1027525"/>
                      <a:pt x="1370154" y="996294"/>
                    </a:cubicBezTo>
                    <a:cubicBezTo>
                      <a:pt x="1365588" y="987073"/>
                      <a:pt x="1361070" y="977744"/>
                      <a:pt x="1356588" y="968536"/>
                    </a:cubicBezTo>
                    <a:cubicBezTo>
                      <a:pt x="1363517" y="961663"/>
                      <a:pt x="1370396" y="952721"/>
                      <a:pt x="1372237" y="943911"/>
                    </a:cubicBezTo>
                    <a:cubicBezTo>
                      <a:pt x="1388710" y="938491"/>
                      <a:pt x="1382702" y="917593"/>
                      <a:pt x="1381625" y="904549"/>
                    </a:cubicBezTo>
                    <a:cubicBezTo>
                      <a:pt x="1380631" y="894010"/>
                      <a:pt x="1379505" y="883470"/>
                      <a:pt x="1378233" y="872955"/>
                    </a:cubicBezTo>
                    <a:cubicBezTo>
                      <a:pt x="1366399" y="791423"/>
                      <a:pt x="1354275" y="695903"/>
                      <a:pt x="1288820" y="638620"/>
                    </a:cubicBezTo>
                    <a:cubicBezTo>
                      <a:pt x="1406649" y="622660"/>
                      <a:pt x="1452772" y="538345"/>
                      <a:pt x="1451476" y="426586"/>
                    </a:cubicBezTo>
                    <a:cubicBezTo>
                      <a:pt x="1452142" y="363447"/>
                      <a:pt x="1457775" y="300307"/>
                      <a:pt x="1455740" y="237167"/>
                    </a:cubicBezTo>
                    <a:cubicBezTo>
                      <a:pt x="1453063" y="61628"/>
                      <a:pt x="1241097" y="-37692"/>
                      <a:pt x="1087610" y="13408"/>
                    </a:cubicBezTo>
                    <a:cubicBezTo>
                      <a:pt x="955731" y="52734"/>
                      <a:pt x="920908" y="203952"/>
                      <a:pt x="930368" y="325814"/>
                    </a:cubicBezTo>
                    <a:cubicBezTo>
                      <a:pt x="864126" y="376914"/>
                      <a:pt x="923040" y="503193"/>
                      <a:pt x="1003878" y="489520"/>
                    </a:cubicBezTo>
                    <a:cubicBezTo>
                      <a:pt x="1003478" y="497228"/>
                      <a:pt x="1003781" y="504355"/>
                      <a:pt x="1002376" y="511700"/>
                    </a:cubicBezTo>
                    <a:cubicBezTo>
                      <a:pt x="898852" y="498184"/>
                      <a:pt x="767276" y="562170"/>
                      <a:pt x="710784" y="649571"/>
                    </a:cubicBezTo>
                    <a:cubicBezTo>
                      <a:pt x="623975" y="698287"/>
                      <a:pt x="523249" y="709068"/>
                      <a:pt x="432734" y="748951"/>
                    </a:cubicBezTo>
                    <a:cubicBezTo>
                      <a:pt x="387082" y="768396"/>
                      <a:pt x="342957" y="793541"/>
                      <a:pt x="306790" y="827857"/>
                    </a:cubicBezTo>
                    <a:cubicBezTo>
                      <a:pt x="237180" y="895123"/>
                      <a:pt x="188610" y="1010911"/>
                      <a:pt x="241250" y="1101325"/>
                    </a:cubicBezTo>
                    <a:cubicBezTo>
                      <a:pt x="195163" y="1097562"/>
                      <a:pt x="152879" y="1077378"/>
                      <a:pt x="107821" y="1068799"/>
                    </a:cubicBezTo>
                    <a:cubicBezTo>
                      <a:pt x="10184" y="1047744"/>
                      <a:pt x="-1226" y="1136258"/>
                      <a:pt x="518" y="1210216"/>
                    </a:cubicBezTo>
                    <a:cubicBezTo>
                      <a:pt x="1160" y="1248235"/>
                      <a:pt x="-7525" y="1328787"/>
                      <a:pt x="27310" y="1352007"/>
                    </a:cubicBezTo>
                    <a:cubicBezTo>
                      <a:pt x="58621" y="1370327"/>
                      <a:pt x="92717" y="1342944"/>
                      <a:pt x="124572" y="1343610"/>
                    </a:cubicBezTo>
                    <a:cubicBezTo>
                      <a:pt x="154284" y="1347760"/>
                      <a:pt x="161709" y="1325278"/>
                      <a:pt x="162023" y="1300520"/>
                    </a:cubicBezTo>
                    <a:cubicBezTo>
                      <a:pt x="207215" y="1335793"/>
                      <a:pt x="259528" y="1360006"/>
                      <a:pt x="310230" y="1386094"/>
                    </a:cubicBezTo>
                    <a:cubicBezTo>
                      <a:pt x="421930" y="1454957"/>
                      <a:pt x="587565" y="1493678"/>
                      <a:pt x="618682" y="1322265"/>
                    </a:cubicBezTo>
                    <a:cubicBezTo>
                      <a:pt x="676591" y="1329900"/>
                      <a:pt x="737177" y="1296648"/>
                      <a:pt x="754400" y="1239583"/>
                    </a:cubicBezTo>
                    <a:cubicBezTo>
                      <a:pt x="766694" y="1288952"/>
                      <a:pt x="781290" y="1339568"/>
                      <a:pt x="810747" y="1381762"/>
                    </a:cubicBezTo>
                    <a:cubicBezTo>
                      <a:pt x="847399" y="1431712"/>
                      <a:pt x="909123" y="1468630"/>
                      <a:pt x="972240" y="1466150"/>
                    </a:cubicBezTo>
                    <a:cubicBezTo>
                      <a:pt x="1011412" y="1458611"/>
                      <a:pt x="1032923" y="1476677"/>
                      <a:pt x="1069212" y="1485159"/>
                    </a:cubicBezTo>
                    <a:cubicBezTo>
                      <a:pt x="1124468" y="1500757"/>
                      <a:pt x="1137234" y="1464129"/>
                      <a:pt x="1096549" y="1428639"/>
                    </a:cubicBezTo>
                    <a:cubicBezTo>
                      <a:pt x="1118957" y="1438621"/>
                      <a:pt x="1141340" y="1454013"/>
                      <a:pt x="1166801" y="1453251"/>
                    </a:cubicBezTo>
                    <a:cubicBezTo>
                      <a:pt x="1183649" y="1452900"/>
                      <a:pt x="1202677" y="1436262"/>
                      <a:pt x="1200545" y="1419019"/>
                    </a:cubicBezTo>
                    <a:cubicBezTo>
                      <a:pt x="1215601" y="1415909"/>
                      <a:pt x="1224261" y="1398085"/>
                      <a:pt x="1217200" y="1384182"/>
                    </a:cubicBezTo>
                    <a:cubicBezTo>
                      <a:pt x="1213615" y="1377128"/>
                      <a:pt x="1207801" y="1371356"/>
                      <a:pt x="1201296" y="1366274"/>
                    </a:cubicBezTo>
                    <a:cubicBezTo>
                      <a:pt x="1215710" y="1354754"/>
                      <a:pt x="1208212" y="1333215"/>
                      <a:pt x="1198099" y="1321865"/>
                    </a:cubicBezTo>
                    <a:cubicBezTo>
                      <a:pt x="1185829" y="1307962"/>
                      <a:pt x="1167539" y="1299625"/>
                      <a:pt x="1151273" y="1291385"/>
                    </a:cubicBezTo>
                    <a:cubicBezTo>
                      <a:pt x="1134667" y="1282975"/>
                      <a:pt x="1119696" y="1269544"/>
                      <a:pt x="1100897" y="1266785"/>
                    </a:cubicBezTo>
                    <a:cubicBezTo>
                      <a:pt x="1065202" y="1262138"/>
                      <a:pt x="1031857" y="1280325"/>
                      <a:pt x="998112" y="1288844"/>
                    </a:cubicBezTo>
                    <a:cubicBezTo>
                      <a:pt x="990251" y="1290925"/>
                      <a:pt x="979689" y="1290901"/>
                      <a:pt x="972180" y="1294930"/>
                    </a:cubicBezTo>
                    <a:cubicBezTo>
                      <a:pt x="950317" y="1254285"/>
                      <a:pt x="954120" y="1207009"/>
                      <a:pt x="944322" y="1163145"/>
                    </a:cubicBezTo>
                    <a:cubicBezTo>
                      <a:pt x="940954" y="1148589"/>
                      <a:pt x="937272" y="1134322"/>
                      <a:pt x="934038" y="1119959"/>
                    </a:cubicBezTo>
                    <a:cubicBezTo>
                      <a:pt x="975971" y="1090906"/>
                      <a:pt x="1025777" y="1078032"/>
                      <a:pt x="1072530" y="1059119"/>
                    </a:cubicBezTo>
                    <a:cubicBezTo>
                      <a:pt x="1110345" y="1043824"/>
                      <a:pt x="1147300" y="1021922"/>
                      <a:pt x="1179591" y="995350"/>
                    </a:cubicBezTo>
                    <a:cubicBezTo>
                      <a:pt x="1183261" y="998181"/>
                      <a:pt x="1187755" y="1000468"/>
                      <a:pt x="1192624" y="1002308"/>
                    </a:cubicBezTo>
                    <a:cubicBezTo>
                      <a:pt x="1191861" y="1003264"/>
                      <a:pt x="1191413" y="1004449"/>
                      <a:pt x="1191485" y="1005817"/>
                    </a:cubicBezTo>
                    <a:cubicBezTo>
                      <a:pt x="1192357" y="1022479"/>
                      <a:pt x="1194138" y="1038173"/>
                      <a:pt x="1197626" y="1054545"/>
                    </a:cubicBezTo>
                    <a:cubicBezTo>
                      <a:pt x="1206517" y="1103055"/>
                      <a:pt x="1223547" y="1150101"/>
                      <a:pt x="1255669" y="1188205"/>
                    </a:cubicBezTo>
                    <a:cubicBezTo>
                      <a:pt x="1300339" y="1247327"/>
                      <a:pt x="1340346" y="1315283"/>
                      <a:pt x="1398303" y="1362244"/>
                    </a:cubicBezTo>
                    <a:cubicBezTo>
                      <a:pt x="1411651" y="1371283"/>
                      <a:pt x="1426585" y="1377684"/>
                      <a:pt x="1439388" y="1387558"/>
                    </a:cubicBezTo>
                    <a:cubicBezTo>
                      <a:pt x="1452784" y="1397892"/>
                      <a:pt x="1465369" y="1409423"/>
                      <a:pt x="1479940" y="1418148"/>
                    </a:cubicBezTo>
                    <a:cubicBezTo>
                      <a:pt x="1531187" y="1448157"/>
                      <a:pt x="1585075" y="1428711"/>
                      <a:pt x="1537498" y="1367387"/>
                    </a:cubicBezTo>
                    <a:cubicBezTo>
                      <a:pt x="1549392" y="1368415"/>
                      <a:pt x="1561274" y="1368924"/>
                      <a:pt x="1573156" y="1369637"/>
                    </a:cubicBezTo>
                    <a:cubicBezTo>
                      <a:pt x="1615780" y="1372723"/>
                      <a:pt x="1644619" y="1424984"/>
                      <a:pt x="1689943" y="1415897"/>
                    </a:cubicBezTo>
                    <a:cubicBezTo>
                      <a:pt x="1703437" y="1412231"/>
                      <a:pt x="1709844" y="1400965"/>
                      <a:pt x="1709347" y="1388381"/>
                    </a:cubicBezTo>
                    <a:cubicBezTo>
                      <a:pt x="1723483" y="1390486"/>
                      <a:pt x="1738308" y="1379294"/>
                      <a:pt x="1738332" y="1364507"/>
                    </a:cubicBezTo>
                    <a:cubicBezTo>
                      <a:pt x="1738841" y="1343210"/>
                      <a:pt x="1717354" y="1322374"/>
                      <a:pt x="1703388" y="1308809"/>
                    </a:cubicBezTo>
                    <a:close/>
                    <a:moveTo>
                      <a:pt x="974590" y="463395"/>
                    </a:moveTo>
                    <a:cubicBezTo>
                      <a:pt x="943461" y="449226"/>
                      <a:pt x="922749" y="411449"/>
                      <a:pt x="925475" y="377676"/>
                    </a:cubicBezTo>
                    <a:cubicBezTo>
                      <a:pt x="929484" y="355291"/>
                      <a:pt x="950777" y="331296"/>
                      <a:pt x="974784" y="332337"/>
                    </a:cubicBezTo>
                    <a:cubicBezTo>
                      <a:pt x="984813" y="333643"/>
                      <a:pt x="992880" y="342041"/>
                      <a:pt x="999529" y="348938"/>
                    </a:cubicBezTo>
                    <a:cubicBezTo>
                      <a:pt x="1002339" y="351854"/>
                      <a:pt x="1006651" y="348781"/>
                      <a:pt x="1005937" y="345211"/>
                    </a:cubicBezTo>
                    <a:cubicBezTo>
                      <a:pt x="1000898" y="317308"/>
                      <a:pt x="971162" y="304010"/>
                      <a:pt x="946114" y="316050"/>
                    </a:cubicBezTo>
                    <a:cubicBezTo>
                      <a:pt x="950511" y="153566"/>
                      <a:pt x="1006615" y="12985"/>
                      <a:pt x="1194610" y="25412"/>
                    </a:cubicBezTo>
                    <a:cubicBezTo>
                      <a:pt x="1180475" y="51246"/>
                      <a:pt x="1186229" y="106714"/>
                      <a:pt x="1201187" y="131592"/>
                    </a:cubicBezTo>
                    <a:cubicBezTo>
                      <a:pt x="1222699" y="170483"/>
                      <a:pt x="1299297" y="223845"/>
                      <a:pt x="1328803" y="167022"/>
                    </a:cubicBezTo>
                    <a:cubicBezTo>
                      <a:pt x="1331455" y="160282"/>
                      <a:pt x="1322080" y="156458"/>
                      <a:pt x="1317562" y="160488"/>
                    </a:cubicBezTo>
                    <a:cubicBezTo>
                      <a:pt x="1304081" y="172491"/>
                      <a:pt x="1291291" y="176412"/>
                      <a:pt x="1273922" y="170168"/>
                    </a:cubicBezTo>
                    <a:cubicBezTo>
                      <a:pt x="1215359" y="148194"/>
                      <a:pt x="1191304" y="84897"/>
                      <a:pt x="1204167" y="26331"/>
                    </a:cubicBezTo>
                    <a:cubicBezTo>
                      <a:pt x="1346923" y="43998"/>
                      <a:pt x="1449042" y="141829"/>
                      <a:pt x="1431442" y="290615"/>
                    </a:cubicBezTo>
                    <a:cubicBezTo>
                      <a:pt x="1425604" y="364814"/>
                      <a:pt x="1434349" y="441397"/>
                      <a:pt x="1415127" y="513914"/>
                    </a:cubicBezTo>
                    <a:cubicBezTo>
                      <a:pt x="1359059" y="682266"/>
                      <a:pt x="1067964" y="631977"/>
                      <a:pt x="1029362" y="474286"/>
                    </a:cubicBezTo>
                    <a:cubicBezTo>
                      <a:pt x="1035467" y="468066"/>
                      <a:pt x="1035600" y="456389"/>
                      <a:pt x="1024420" y="457684"/>
                    </a:cubicBezTo>
                    <a:cubicBezTo>
                      <a:pt x="1007027" y="461266"/>
                      <a:pt x="992577" y="470522"/>
                      <a:pt x="974590" y="463395"/>
                    </a:cubicBezTo>
                    <a:close/>
                    <a:moveTo>
                      <a:pt x="1235659" y="649063"/>
                    </a:moveTo>
                    <a:cubicBezTo>
                      <a:pt x="1225473" y="671969"/>
                      <a:pt x="1206250" y="699243"/>
                      <a:pt x="1217309" y="724835"/>
                    </a:cubicBezTo>
                    <a:cubicBezTo>
                      <a:pt x="1228392" y="735217"/>
                      <a:pt x="1230390" y="709419"/>
                      <a:pt x="1231807" y="702885"/>
                    </a:cubicBezTo>
                    <a:cubicBezTo>
                      <a:pt x="1245942" y="743941"/>
                      <a:pt x="1252665" y="798284"/>
                      <a:pt x="1222227" y="833605"/>
                    </a:cubicBezTo>
                    <a:cubicBezTo>
                      <a:pt x="1186519" y="869325"/>
                      <a:pt x="1121282" y="854502"/>
                      <a:pt x="1094369" y="815563"/>
                    </a:cubicBezTo>
                    <a:cubicBezTo>
                      <a:pt x="1097833" y="807686"/>
                      <a:pt x="1077605" y="787938"/>
                      <a:pt x="1074807" y="777532"/>
                    </a:cubicBezTo>
                    <a:cubicBezTo>
                      <a:pt x="1069999" y="766690"/>
                      <a:pt x="1067540" y="754614"/>
                      <a:pt x="1066147" y="742901"/>
                    </a:cubicBezTo>
                    <a:cubicBezTo>
                      <a:pt x="1061823" y="649861"/>
                      <a:pt x="1063010" y="621728"/>
                      <a:pt x="1011424" y="538805"/>
                    </a:cubicBezTo>
                    <a:cubicBezTo>
                      <a:pt x="1015506" y="532391"/>
                      <a:pt x="1017976" y="525301"/>
                      <a:pt x="1019490" y="518210"/>
                    </a:cubicBezTo>
                    <a:cubicBezTo>
                      <a:pt x="1063301" y="594030"/>
                      <a:pt x="1151975" y="641694"/>
                      <a:pt x="1238421" y="642589"/>
                    </a:cubicBezTo>
                    <a:cubicBezTo>
                      <a:pt x="1237488" y="644876"/>
                      <a:pt x="1236604" y="647115"/>
                      <a:pt x="1235659" y="649063"/>
                    </a:cubicBezTo>
                    <a:close/>
                    <a:moveTo>
                      <a:pt x="133075" y="1320474"/>
                    </a:moveTo>
                    <a:cubicBezTo>
                      <a:pt x="132312" y="1321635"/>
                      <a:pt x="132021" y="1320970"/>
                      <a:pt x="133075" y="1320474"/>
                    </a:cubicBezTo>
                    <a:lnTo>
                      <a:pt x="133075" y="1320474"/>
                    </a:lnTo>
                    <a:close/>
                    <a:moveTo>
                      <a:pt x="578336" y="1367532"/>
                    </a:moveTo>
                    <a:cubicBezTo>
                      <a:pt x="527258" y="1462072"/>
                      <a:pt x="403834" y="1410972"/>
                      <a:pt x="332359" y="1370025"/>
                    </a:cubicBezTo>
                    <a:cubicBezTo>
                      <a:pt x="265184" y="1332199"/>
                      <a:pt x="124621" y="1277457"/>
                      <a:pt x="109783" y="1194885"/>
                    </a:cubicBezTo>
                    <a:cubicBezTo>
                      <a:pt x="109420" y="1191412"/>
                      <a:pt x="104090" y="1190008"/>
                      <a:pt x="103194" y="1193989"/>
                    </a:cubicBezTo>
                    <a:cubicBezTo>
                      <a:pt x="95660" y="1227519"/>
                      <a:pt x="114168" y="1256487"/>
                      <a:pt x="137896" y="1279708"/>
                    </a:cubicBezTo>
                    <a:cubicBezTo>
                      <a:pt x="136975" y="1293030"/>
                      <a:pt x="140403" y="1307103"/>
                      <a:pt x="133560" y="1319566"/>
                    </a:cubicBezTo>
                    <a:cubicBezTo>
                      <a:pt x="102722" y="1314303"/>
                      <a:pt x="74233" y="1337680"/>
                      <a:pt x="43771" y="1332417"/>
                    </a:cubicBezTo>
                    <a:cubicBezTo>
                      <a:pt x="29890" y="1328884"/>
                      <a:pt x="29115" y="1304622"/>
                      <a:pt x="26802" y="1292679"/>
                    </a:cubicBezTo>
                    <a:cubicBezTo>
                      <a:pt x="23943" y="1268321"/>
                      <a:pt x="24210" y="1243600"/>
                      <a:pt x="24803" y="1219121"/>
                    </a:cubicBezTo>
                    <a:cubicBezTo>
                      <a:pt x="27855" y="1179759"/>
                      <a:pt x="17996" y="1122040"/>
                      <a:pt x="55096" y="1096436"/>
                    </a:cubicBezTo>
                    <a:cubicBezTo>
                      <a:pt x="85389" y="1081759"/>
                      <a:pt x="120200" y="1097150"/>
                      <a:pt x="150359" y="1105318"/>
                    </a:cubicBezTo>
                    <a:cubicBezTo>
                      <a:pt x="184455" y="1117031"/>
                      <a:pt x="219690" y="1124424"/>
                      <a:pt x="255615" y="1127437"/>
                    </a:cubicBezTo>
                    <a:cubicBezTo>
                      <a:pt x="342170" y="1132217"/>
                      <a:pt x="384599" y="1189778"/>
                      <a:pt x="397814" y="1270536"/>
                    </a:cubicBezTo>
                    <a:cubicBezTo>
                      <a:pt x="398795" y="1275194"/>
                      <a:pt x="405675" y="1274807"/>
                      <a:pt x="406874" y="1270536"/>
                    </a:cubicBezTo>
                    <a:cubicBezTo>
                      <a:pt x="424643" y="1189524"/>
                      <a:pt x="350794" y="1110267"/>
                      <a:pt x="271313" y="1104906"/>
                    </a:cubicBezTo>
                    <a:cubicBezTo>
                      <a:pt x="274305" y="1100950"/>
                      <a:pt x="275346" y="1095734"/>
                      <a:pt x="272730" y="1090253"/>
                    </a:cubicBezTo>
                    <a:cubicBezTo>
                      <a:pt x="346337" y="981894"/>
                      <a:pt x="467557" y="981846"/>
                      <a:pt x="544131" y="1087046"/>
                    </a:cubicBezTo>
                    <a:cubicBezTo>
                      <a:pt x="559198" y="1106855"/>
                      <a:pt x="572243" y="1128550"/>
                      <a:pt x="580952" y="1151916"/>
                    </a:cubicBezTo>
                    <a:cubicBezTo>
                      <a:pt x="585627" y="1162371"/>
                      <a:pt x="585252" y="1180134"/>
                      <a:pt x="597982" y="1183897"/>
                    </a:cubicBezTo>
                    <a:cubicBezTo>
                      <a:pt x="600126" y="1192598"/>
                      <a:pt x="601579" y="1201443"/>
                      <a:pt x="602476" y="1210373"/>
                    </a:cubicBezTo>
                    <a:cubicBezTo>
                      <a:pt x="600610" y="1214342"/>
                      <a:pt x="601071" y="1219279"/>
                      <a:pt x="603408" y="1223175"/>
                    </a:cubicBezTo>
                    <a:cubicBezTo>
                      <a:pt x="603772" y="1271516"/>
                      <a:pt x="599629" y="1323511"/>
                      <a:pt x="578336" y="1367532"/>
                    </a:cubicBezTo>
                    <a:close/>
                    <a:moveTo>
                      <a:pt x="732223" y="1228874"/>
                    </a:moveTo>
                    <a:cubicBezTo>
                      <a:pt x="717579" y="1280071"/>
                      <a:pt x="671189" y="1299661"/>
                      <a:pt x="622134" y="1302856"/>
                    </a:cubicBezTo>
                    <a:cubicBezTo>
                      <a:pt x="625913" y="1278728"/>
                      <a:pt x="628590" y="1254345"/>
                      <a:pt x="628166" y="1229673"/>
                    </a:cubicBezTo>
                    <a:cubicBezTo>
                      <a:pt x="667204" y="1226394"/>
                      <a:pt x="704110" y="1212769"/>
                      <a:pt x="739551" y="1197522"/>
                    </a:cubicBezTo>
                    <a:cubicBezTo>
                      <a:pt x="737976" y="1208159"/>
                      <a:pt x="735566" y="1218674"/>
                      <a:pt x="732223" y="1228874"/>
                    </a:cubicBezTo>
                    <a:close/>
                    <a:moveTo>
                      <a:pt x="1093315" y="1468279"/>
                    </a:moveTo>
                    <a:cubicBezTo>
                      <a:pt x="1093158" y="1467868"/>
                      <a:pt x="1093509" y="1467965"/>
                      <a:pt x="1093315" y="1468279"/>
                    </a:cubicBezTo>
                    <a:lnTo>
                      <a:pt x="1093315" y="1468279"/>
                    </a:lnTo>
                    <a:close/>
                    <a:moveTo>
                      <a:pt x="1092976" y="1467880"/>
                    </a:moveTo>
                    <a:cubicBezTo>
                      <a:pt x="1093073" y="1468037"/>
                      <a:pt x="1093194" y="1468170"/>
                      <a:pt x="1093291" y="1468316"/>
                    </a:cubicBezTo>
                    <a:cubicBezTo>
                      <a:pt x="1092976" y="1468739"/>
                      <a:pt x="1092879" y="1468425"/>
                      <a:pt x="1092976" y="1467880"/>
                    </a:cubicBezTo>
                    <a:close/>
                    <a:moveTo>
                      <a:pt x="948173" y="1301585"/>
                    </a:moveTo>
                    <a:cubicBezTo>
                      <a:pt x="951783" y="1309559"/>
                      <a:pt x="954896" y="1317691"/>
                      <a:pt x="962841" y="1322132"/>
                    </a:cubicBezTo>
                    <a:cubicBezTo>
                      <a:pt x="969648" y="1325943"/>
                      <a:pt x="977122" y="1321139"/>
                      <a:pt x="977800" y="1313819"/>
                    </a:cubicBezTo>
                    <a:cubicBezTo>
                      <a:pt x="1019345" y="1314799"/>
                      <a:pt x="1066474" y="1277276"/>
                      <a:pt x="1106990" y="1292534"/>
                    </a:cubicBezTo>
                    <a:cubicBezTo>
                      <a:pt x="1125037" y="1303751"/>
                      <a:pt x="1143436" y="1314859"/>
                      <a:pt x="1162743" y="1323995"/>
                    </a:cubicBezTo>
                    <a:cubicBezTo>
                      <a:pt x="1176720" y="1331195"/>
                      <a:pt x="1195119" y="1341226"/>
                      <a:pt x="1191752" y="1359473"/>
                    </a:cubicBezTo>
                    <a:cubicBezTo>
                      <a:pt x="1158382" y="1338346"/>
                      <a:pt x="1144720" y="1313359"/>
                      <a:pt x="1100304" y="1319264"/>
                    </a:cubicBezTo>
                    <a:cubicBezTo>
                      <a:pt x="1083710" y="1319941"/>
                      <a:pt x="1067056" y="1319603"/>
                      <a:pt x="1050474" y="1320462"/>
                    </a:cubicBezTo>
                    <a:cubicBezTo>
                      <a:pt x="1047119" y="1320631"/>
                      <a:pt x="1044902" y="1325834"/>
                      <a:pt x="1048584" y="1327456"/>
                    </a:cubicBezTo>
                    <a:cubicBezTo>
                      <a:pt x="1071683" y="1337584"/>
                      <a:pt x="1096222" y="1331219"/>
                      <a:pt x="1120350" y="1334244"/>
                    </a:cubicBezTo>
                    <a:cubicBezTo>
                      <a:pt x="1138300" y="1336495"/>
                      <a:pt x="1148680" y="1350422"/>
                      <a:pt x="1161931" y="1360962"/>
                    </a:cubicBezTo>
                    <a:cubicBezTo>
                      <a:pt x="1173535" y="1371344"/>
                      <a:pt x="1197106" y="1380721"/>
                      <a:pt x="1202047" y="1395702"/>
                    </a:cubicBezTo>
                    <a:cubicBezTo>
                      <a:pt x="1201854" y="1401038"/>
                      <a:pt x="1192454" y="1405249"/>
                      <a:pt x="1190238" y="1409919"/>
                    </a:cubicBezTo>
                    <a:cubicBezTo>
                      <a:pt x="1179555" y="1402078"/>
                      <a:pt x="1166873" y="1396222"/>
                      <a:pt x="1156360" y="1387848"/>
                    </a:cubicBezTo>
                    <a:cubicBezTo>
                      <a:pt x="1145774" y="1380007"/>
                      <a:pt x="1137816" y="1368004"/>
                      <a:pt x="1125267" y="1362982"/>
                    </a:cubicBezTo>
                    <a:cubicBezTo>
                      <a:pt x="1113506" y="1358275"/>
                      <a:pt x="1100086" y="1359316"/>
                      <a:pt x="1087695" y="1358312"/>
                    </a:cubicBezTo>
                    <a:cubicBezTo>
                      <a:pt x="1071876" y="1357029"/>
                      <a:pt x="1055682" y="1353617"/>
                      <a:pt x="1039779" y="1354923"/>
                    </a:cubicBezTo>
                    <a:cubicBezTo>
                      <a:pt x="1034764" y="1355335"/>
                      <a:pt x="1034219" y="1361470"/>
                      <a:pt x="1038640" y="1363321"/>
                    </a:cubicBezTo>
                    <a:cubicBezTo>
                      <a:pt x="1051843" y="1368863"/>
                      <a:pt x="1068982" y="1370884"/>
                      <a:pt x="1083129" y="1373147"/>
                    </a:cubicBezTo>
                    <a:cubicBezTo>
                      <a:pt x="1094853" y="1375022"/>
                      <a:pt x="1109073" y="1373147"/>
                      <a:pt x="1119914" y="1378604"/>
                    </a:cubicBezTo>
                    <a:cubicBezTo>
                      <a:pt x="1130888" y="1384134"/>
                      <a:pt x="1138821" y="1396754"/>
                      <a:pt x="1148777" y="1404087"/>
                    </a:cubicBezTo>
                    <a:cubicBezTo>
                      <a:pt x="1155233" y="1408843"/>
                      <a:pt x="1163966" y="1416018"/>
                      <a:pt x="1172881" y="1420556"/>
                    </a:cubicBezTo>
                    <a:cubicBezTo>
                      <a:pt x="1172457" y="1421608"/>
                      <a:pt x="1169901" y="1423484"/>
                      <a:pt x="1169816" y="1423278"/>
                    </a:cubicBezTo>
                    <a:cubicBezTo>
                      <a:pt x="1136496" y="1427852"/>
                      <a:pt x="1095156" y="1381242"/>
                      <a:pt x="1059861" y="1394818"/>
                    </a:cubicBezTo>
                    <a:cubicBezTo>
                      <a:pt x="1048802" y="1394673"/>
                      <a:pt x="1041511" y="1406023"/>
                      <a:pt x="1046755" y="1416490"/>
                    </a:cubicBezTo>
                    <a:cubicBezTo>
                      <a:pt x="1055634" y="1434289"/>
                      <a:pt x="1075607" y="1444660"/>
                      <a:pt x="1088022" y="1460063"/>
                    </a:cubicBezTo>
                    <a:cubicBezTo>
                      <a:pt x="1063640" y="1457825"/>
                      <a:pt x="1044066" y="1439977"/>
                      <a:pt x="1020326" y="1434737"/>
                    </a:cubicBezTo>
                    <a:cubicBezTo>
                      <a:pt x="1003127" y="1429933"/>
                      <a:pt x="986254" y="1432910"/>
                      <a:pt x="968837" y="1433975"/>
                    </a:cubicBezTo>
                    <a:cubicBezTo>
                      <a:pt x="940748" y="1435693"/>
                      <a:pt x="913156" y="1424621"/>
                      <a:pt x="889259" y="1410718"/>
                    </a:cubicBezTo>
                    <a:cubicBezTo>
                      <a:pt x="786607" y="1350531"/>
                      <a:pt x="778141" y="1193529"/>
                      <a:pt x="758458" y="1087216"/>
                    </a:cubicBezTo>
                    <a:cubicBezTo>
                      <a:pt x="747351" y="1021644"/>
                      <a:pt x="745207" y="954560"/>
                      <a:pt x="736934" y="888988"/>
                    </a:cubicBezTo>
                    <a:cubicBezTo>
                      <a:pt x="801021" y="904053"/>
                      <a:pt x="857682" y="940705"/>
                      <a:pt x="902897" y="987787"/>
                    </a:cubicBezTo>
                    <a:cubicBezTo>
                      <a:pt x="898077" y="1017421"/>
                      <a:pt x="900548" y="1047333"/>
                      <a:pt x="902377" y="1076882"/>
                    </a:cubicBezTo>
                    <a:cubicBezTo>
                      <a:pt x="904387" y="1108561"/>
                      <a:pt x="912527" y="1139162"/>
                      <a:pt x="920666" y="1169667"/>
                    </a:cubicBezTo>
                    <a:cubicBezTo>
                      <a:pt x="930090" y="1213676"/>
                      <a:pt x="927267" y="1260517"/>
                      <a:pt x="948173" y="1301585"/>
                    </a:cubicBezTo>
                    <a:close/>
                    <a:moveTo>
                      <a:pt x="1251187" y="855966"/>
                    </a:moveTo>
                    <a:cubicBezTo>
                      <a:pt x="1234084" y="881111"/>
                      <a:pt x="1220458" y="908554"/>
                      <a:pt x="1199419" y="930904"/>
                    </a:cubicBezTo>
                    <a:cubicBezTo>
                      <a:pt x="1160999" y="973545"/>
                      <a:pt x="1112162" y="1007124"/>
                      <a:pt x="1059389" y="1029521"/>
                    </a:cubicBezTo>
                    <a:cubicBezTo>
                      <a:pt x="1014852" y="1047853"/>
                      <a:pt x="964125" y="1059276"/>
                      <a:pt x="928878" y="1094004"/>
                    </a:cubicBezTo>
                    <a:cubicBezTo>
                      <a:pt x="923646" y="1062059"/>
                      <a:pt x="923924" y="1030405"/>
                      <a:pt x="922047" y="997976"/>
                    </a:cubicBezTo>
                    <a:cubicBezTo>
                      <a:pt x="928818" y="996499"/>
                      <a:pt x="934620" y="990316"/>
                      <a:pt x="935637" y="983238"/>
                    </a:cubicBezTo>
                    <a:cubicBezTo>
                      <a:pt x="954992" y="972710"/>
                      <a:pt x="965712" y="950724"/>
                      <a:pt x="976746" y="932452"/>
                    </a:cubicBezTo>
                    <a:cubicBezTo>
                      <a:pt x="990385" y="909946"/>
                      <a:pt x="993921" y="882635"/>
                      <a:pt x="1010297" y="861762"/>
                    </a:cubicBezTo>
                    <a:cubicBezTo>
                      <a:pt x="1021889" y="843455"/>
                      <a:pt x="1034510" y="823017"/>
                      <a:pt x="1034377" y="800728"/>
                    </a:cubicBezTo>
                    <a:cubicBezTo>
                      <a:pt x="1034352" y="796735"/>
                      <a:pt x="1029047" y="795428"/>
                      <a:pt x="1026988" y="798732"/>
                    </a:cubicBezTo>
                    <a:cubicBezTo>
                      <a:pt x="1020605" y="808956"/>
                      <a:pt x="1015288" y="819798"/>
                      <a:pt x="1009934" y="830652"/>
                    </a:cubicBezTo>
                    <a:cubicBezTo>
                      <a:pt x="1014827" y="788906"/>
                      <a:pt x="1023064" y="742501"/>
                      <a:pt x="1005125" y="703006"/>
                    </a:cubicBezTo>
                    <a:cubicBezTo>
                      <a:pt x="1001116" y="695177"/>
                      <a:pt x="988156" y="696992"/>
                      <a:pt x="986206" y="705474"/>
                    </a:cubicBezTo>
                    <a:cubicBezTo>
                      <a:pt x="980755" y="729300"/>
                      <a:pt x="984474" y="753876"/>
                      <a:pt x="983699" y="778149"/>
                    </a:cubicBezTo>
                    <a:cubicBezTo>
                      <a:pt x="982475" y="844156"/>
                      <a:pt x="961279" y="908240"/>
                      <a:pt x="924021" y="962631"/>
                    </a:cubicBezTo>
                    <a:cubicBezTo>
                      <a:pt x="872374" y="909026"/>
                      <a:pt x="804025" y="868018"/>
                      <a:pt x="727802" y="866360"/>
                    </a:cubicBezTo>
                    <a:cubicBezTo>
                      <a:pt x="759173" y="804891"/>
                      <a:pt x="790955" y="742417"/>
                      <a:pt x="843329" y="695734"/>
                    </a:cubicBezTo>
                    <a:cubicBezTo>
                      <a:pt x="850548" y="688643"/>
                      <a:pt x="859572" y="678781"/>
                      <a:pt x="853176" y="668072"/>
                    </a:cubicBezTo>
                    <a:cubicBezTo>
                      <a:pt x="832743" y="632219"/>
                      <a:pt x="752135" y="752521"/>
                      <a:pt x="741949" y="770901"/>
                    </a:cubicBezTo>
                    <a:cubicBezTo>
                      <a:pt x="727269" y="796735"/>
                      <a:pt x="714527" y="823779"/>
                      <a:pt x="705915" y="852264"/>
                    </a:cubicBezTo>
                    <a:cubicBezTo>
                      <a:pt x="701833" y="861666"/>
                      <a:pt x="695583" y="897894"/>
                      <a:pt x="715253" y="883410"/>
                    </a:cubicBezTo>
                    <a:cubicBezTo>
                      <a:pt x="716792" y="883906"/>
                      <a:pt x="718354" y="884378"/>
                      <a:pt x="719929" y="884801"/>
                    </a:cubicBezTo>
                    <a:cubicBezTo>
                      <a:pt x="707962" y="896769"/>
                      <a:pt x="715484" y="961917"/>
                      <a:pt x="715750" y="981193"/>
                    </a:cubicBezTo>
                    <a:cubicBezTo>
                      <a:pt x="720038" y="1042094"/>
                      <a:pt x="729934" y="1102438"/>
                      <a:pt x="739248" y="1162758"/>
                    </a:cubicBezTo>
                    <a:cubicBezTo>
                      <a:pt x="702342" y="1178815"/>
                      <a:pt x="665508" y="1192598"/>
                      <a:pt x="626022" y="1200257"/>
                    </a:cubicBezTo>
                    <a:cubicBezTo>
                      <a:pt x="616259" y="1120516"/>
                      <a:pt x="568040" y="1046861"/>
                      <a:pt x="501108" y="1002610"/>
                    </a:cubicBezTo>
                    <a:cubicBezTo>
                      <a:pt x="421324" y="950518"/>
                      <a:pt x="301812" y="981556"/>
                      <a:pt x="261163" y="1068509"/>
                    </a:cubicBezTo>
                    <a:cubicBezTo>
                      <a:pt x="204622" y="876331"/>
                      <a:pt x="430105" y="765843"/>
                      <a:pt x="584404" y="730873"/>
                    </a:cubicBezTo>
                    <a:cubicBezTo>
                      <a:pt x="622473" y="719850"/>
                      <a:pt x="660530" y="706987"/>
                      <a:pt x="694093" y="685509"/>
                    </a:cubicBezTo>
                    <a:cubicBezTo>
                      <a:pt x="691574" y="695141"/>
                      <a:pt x="690750" y="705027"/>
                      <a:pt x="692555" y="714913"/>
                    </a:cubicBezTo>
                    <a:cubicBezTo>
                      <a:pt x="694190" y="723891"/>
                      <a:pt x="706738" y="724133"/>
                      <a:pt x="711002" y="717321"/>
                    </a:cubicBezTo>
                    <a:cubicBezTo>
                      <a:pt x="722690" y="697295"/>
                      <a:pt x="728383" y="674413"/>
                      <a:pt x="742724" y="655827"/>
                    </a:cubicBezTo>
                    <a:cubicBezTo>
                      <a:pt x="799252" y="579764"/>
                      <a:pt x="894879" y="544213"/>
                      <a:pt x="985649" y="529705"/>
                    </a:cubicBezTo>
                    <a:cubicBezTo>
                      <a:pt x="992141" y="545544"/>
                      <a:pt x="998924" y="559678"/>
                      <a:pt x="1006421" y="574803"/>
                    </a:cubicBezTo>
                    <a:cubicBezTo>
                      <a:pt x="1017892" y="597842"/>
                      <a:pt x="1028926" y="621922"/>
                      <a:pt x="1034764" y="647090"/>
                    </a:cubicBezTo>
                    <a:cubicBezTo>
                      <a:pt x="1048802" y="702377"/>
                      <a:pt x="1023536" y="779976"/>
                      <a:pt x="1078078" y="817705"/>
                    </a:cubicBezTo>
                    <a:cubicBezTo>
                      <a:pt x="1096428" y="878812"/>
                      <a:pt x="1184254" y="895607"/>
                      <a:pt x="1231553" y="858011"/>
                    </a:cubicBezTo>
                    <a:cubicBezTo>
                      <a:pt x="1268338" y="828317"/>
                      <a:pt x="1271717" y="775753"/>
                      <a:pt x="1264922" y="732204"/>
                    </a:cubicBezTo>
                    <a:cubicBezTo>
                      <a:pt x="1261422" y="717296"/>
                      <a:pt x="1256323" y="679229"/>
                      <a:pt x="1239341" y="675683"/>
                    </a:cubicBezTo>
                    <a:cubicBezTo>
                      <a:pt x="1243508" y="664479"/>
                      <a:pt x="1248510" y="653879"/>
                      <a:pt x="1252108" y="642408"/>
                    </a:cubicBezTo>
                    <a:cubicBezTo>
                      <a:pt x="1254336" y="642323"/>
                      <a:pt x="1256553" y="642214"/>
                      <a:pt x="1258781" y="642081"/>
                    </a:cubicBezTo>
                    <a:cubicBezTo>
                      <a:pt x="1321245" y="699654"/>
                      <a:pt x="1335683" y="788313"/>
                      <a:pt x="1346802" y="868768"/>
                    </a:cubicBezTo>
                    <a:cubicBezTo>
                      <a:pt x="1351029" y="891166"/>
                      <a:pt x="1348594" y="915367"/>
                      <a:pt x="1355607" y="937014"/>
                    </a:cubicBezTo>
                    <a:cubicBezTo>
                      <a:pt x="1339050" y="984678"/>
                      <a:pt x="1233818" y="1004740"/>
                      <a:pt x="1192224" y="984472"/>
                    </a:cubicBezTo>
                    <a:cubicBezTo>
                      <a:pt x="1227520" y="951765"/>
                      <a:pt x="1264886" y="910781"/>
                      <a:pt x="1269985" y="861048"/>
                    </a:cubicBezTo>
                    <a:cubicBezTo>
                      <a:pt x="1270882" y="850025"/>
                      <a:pt x="1256480" y="848815"/>
                      <a:pt x="1251187" y="855966"/>
                    </a:cubicBezTo>
                    <a:close/>
                    <a:moveTo>
                      <a:pt x="1527166" y="1407306"/>
                    </a:moveTo>
                    <a:cubicBezTo>
                      <a:pt x="1527251" y="1407548"/>
                      <a:pt x="1527287" y="1407693"/>
                      <a:pt x="1527263" y="1407681"/>
                    </a:cubicBezTo>
                    <a:cubicBezTo>
                      <a:pt x="1527166" y="1407657"/>
                      <a:pt x="1527142" y="1407511"/>
                      <a:pt x="1527166" y="1407306"/>
                    </a:cubicBezTo>
                    <a:close/>
                    <a:moveTo>
                      <a:pt x="1529031" y="1403736"/>
                    </a:moveTo>
                    <a:cubicBezTo>
                      <a:pt x="1529625" y="1402998"/>
                      <a:pt x="1530146" y="1402659"/>
                      <a:pt x="1530255" y="1403373"/>
                    </a:cubicBezTo>
                    <a:cubicBezTo>
                      <a:pt x="1530279" y="1403555"/>
                      <a:pt x="1529758" y="1403664"/>
                      <a:pt x="1529031" y="1403736"/>
                    </a:cubicBezTo>
                    <a:close/>
                    <a:moveTo>
                      <a:pt x="1710898" y="1365765"/>
                    </a:moveTo>
                    <a:cubicBezTo>
                      <a:pt x="1703643" y="1365669"/>
                      <a:pt x="1696702" y="1363466"/>
                      <a:pt x="1690016" y="1360744"/>
                    </a:cubicBezTo>
                    <a:cubicBezTo>
                      <a:pt x="1647066" y="1307478"/>
                      <a:pt x="1638757" y="1314835"/>
                      <a:pt x="1576039" y="1308289"/>
                    </a:cubicBezTo>
                    <a:cubicBezTo>
                      <a:pt x="1572781" y="1307599"/>
                      <a:pt x="1570976" y="1311774"/>
                      <a:pt x="1573786" y="1313637"/>
                    </a:cubicBezTo>
                    <a:cubicBezTo>
                      <a:pt x="1593396" y="1326645"/>
                      <a:pt x="1619643" y="1320292"/>
                      <a:pt x="1639798" y="1332018"/>
                    </a:cubicBezTo>
                    <a:cubicBezTo>
                      <a:pt x="1660183" y="1344154"/>
                      <a:pt x="1671169" y="1365850"/>
                      <a:pt x="1688042" y="1382089"/>
                    </a:cubicBezTo>
                    <a:cubicBezTo>
                      <a:pt x="1675457" y="1406943"/>
                      <a:pt x="1609821" y="1338733"/>
                      <a:pt x="1577553" y="1341117"/>
                    </a:cubicBezTo>
                    <a:cubicBezTo>
                      <a:pt x="1558052" y="1340476"/>
                      <a:pt x="1538297" y="1337426"/>
                      <a:pt x="1518760" y="1338697"/>
                    </a:cubicBezTo>
                    <a:cubicBezTo>
                      <a:pt x="1506708" y="1340064"/>
                      <a:pt x="1495202" y="1347724"/>
                      <a:pt x="1498339" y="1361566"/>
                    </a:cubicBezTo>
                    <a:cubicBezTo>
                      <a:pt x="1500701" y="1371997"/>
                      <a:pt x="1509906" y="1379100"/>
                      <a:pt x="1516556" y="1386808"/>
                    </a:cubicBezTo>
                    <a:cubicBezTo>
                      <a:pt x="1519790" y="1390813"/>
                      <a:pt x="1522999" y="1396900"/>
                      <a:pt x="1525797" y="1403881"/>
                    </a:cubicBezTo>
                    <a:cubicBezTo>
                      <a:pt x="1502106" y="1403385"/>
                      <a:pt x="1483029" y="1386590"/>
                      <a:pt x="1465103" y="1372953"/>
                    </a:cubicBezTo>
                    <a:cubicBezTo>
                      <a:pt x="1452082" y="1362764"/>
                      <a:pt x="1438710" y="1354633"/>
                      <a:pt x="1424248" y="1346695"/>
                    </a:cubicBezTo>
                    <a:cubicBezTo>
                      <a:pt x="1364910" y="1310431"/>
                      <a:pt x="1335259" y="1243032"/>
                      <a:pt x="1293156" y="1190056"/>
                    </a:cubicBezTo>
                    <a:cubicBezTo>
                      <a:pt x="1270712" y="1161766"/>
                      <a:pt x="1247917" y="1133052"/>
                      <a:pt x="1235417" y="1098735"/>
                    </a:cubicBezTo>
                    <a:cubicBezTo>
                      <a:pt x="1222662" y="1068533"/>
                      <a:pt x="1219198" y="1034991"/>
                      <a:pt x="1204106" y="1005780"/>
                    </a:cubicBezTo>
                    <a:cubicBezTo>
                      <a:pt x="1251066" y="1014614"/>
                      <a:pt x="1298958" y="1006156"/>
                      <a:pt x="1339595" y="981967"/>
                    </a:cubicBezTo>
                    <a:cubicBezTo>
                      <a:pt x="1340406" y="1023774"/>
                      <a:pt x="1383369" y="1053710"/>
                      <a:pt x="1395857" y="1092830"/>
                    </a:cubicBezTo>
                    <a:cubicBezTo>
                      <a:pt x="1415212" y="1149629"/>
                      <a:pt x="1439824" y="1204468"/>
                      <a:pt x="1459519" y="1261146"/>
                    </a:cubicBezTo>
                    <a:cubicBezTo>
                      <a:pt x="1463043" y="1272012"/>
                      <a:pt x="1474041" y="1274396"/>
                      <a:pt x="1482254" y="1271080"/>
                    </a:cubicBezTo>
                    <a:cubicBezTo>
                      <a:pt x="1521146" y="1287258"/>
                      <a:pt x="1561190" y="1273125"/>
                      <a:pt x="1601039" y="1275908"/>
                    </a:cubicBezTo>
                    <a:cubicBezTo>
                      <a:pt x="1637412" y="1277070"/>
                      <a:pt x="1703291" y="1330444"/>
                      <a:pt x="1714350" y="1364374"/>
                    </a:cubicBezTo>
                    <a:cubicBezTo>
                      <a:pt x="1714120" y="1364555"/>
                      <a:pt x="1713756" y="1364858"/>
                      <a:pt x="1713332" y="1365136"/>
                    </a:cubicBezTo>
                    <a:cubicBezTo>
                      <a:pt x="1713889" y="1364773"/>
                      <a:pt x="1712739" y="1365790"/>
                      <a:pt x="1710898" y="1365765"/>
                    </a:cubicBezTo>
                    <a:close/>
                    <a:moveTo>
                      <a:pt x="1714532" y="1364229"/>
                    </a:moveTo>
                    <a:cubicBezTo>
                      <a:pt x="1714495" y="1364253"/>
                      <a:pt x="1714447" y="1364289"/>
                      <a:pt x="1714374" y="1364350"/>
                    </a:cubicBezTo>
                    <a:cubicBezTo>
                      <a:pt x="1714156" y="1363478"/>
                      <a:pt x="1715161" y="1363224"/>
                      <a:pt x="1714532" y="1364229"/>
                    </a:cubicBezTo>
                    <a:close/>
                  </a:path>
                </a:pathLst>
              </a:custGeom>
              <a:solidFill>
                <a:srgbClr val="000000"/>
              </a:soli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BE" sz="8800">
                  <a:ln w="0"/>
                  <a:effectLst>
                    <a:outerShdw blurRad="38100" dist="19050" dir="2700000" algn="tl" rotWithShape="0">
                      <a:schemeClr val="dk1">
                        <a:alpha val="40000"/>
                      </a:schemeClr>
                    </a:outerShdw>
                  </a:effectLst>
                </a:endParaRPr>
              </a:p>
            </p:txBody>
          </p:sp>
        </p:grpSp>
      </p:grpSp>
      <p:grpSp>
        <p:nvGrpSpPr>
          <p:cNvPr id="35" name="Group 34">
            <a:extLst>
              <a:ext uri="{FF2B5EF4-FFF2-40B4-BE49-F238E27FC236}">
                <a16:creationId xmlns:a16="http://schemas.microsoft.com/office/drawing/2014/main" id="{4F771FB2-1C8A-D923-050A-383A5AE65437}"/>
              </a:ext>
            </a:extLst>
          </p:cNvPr>
          <p:cNvGrpSpPr/>
          <p:nvPr/>
        </p:nvGrpSpPr>
        <p:grpSpPr>
          <a:xfrm>
            <a:off x="5909389" y="2727008"/>
            <a:ext cx="1574179" cy="1378428"/>
            <a:chOff x="5174902" y="2717533"/>
            <a:chExt cx="1201112" cy="1293725"/>
          </a:xfrm>
        </p:grpSpPr>
        <p:sp>
          <p:nvSpPr>
            <p:cNvPr id="36" name="Rounded Rectangular Callout 35">
              <a:extLst>
                <a:ext uri="{FF2B5EF4-FFF2-40B4-BE49-F238E27FC236}">
                  <a16:creationId xmlns:a16="http://schemas.microsoft.com/office/drawing/2014/main" id="{D4E97BCF-A05B-E88C-74E3-3BD8AAE9D20E}"/>
                </a:ext>
              </a:extLst>
            </p:cNvPr>
            <p:cNvSpPr/>
            <p:nvPr/>
          </p:nvSpPr>
          <p:spPr>
            <a:xfrm flipH="1">
              <a:off x="5174902" y="2882707"/>
              <a:ext cx="1201112" cy="970920"/>
            </a:xfrm>
            <a:prstGeom prst="wedgeRoundRectCallout">
              <a:avLst>
                <a:gd name="adj1" fmla="val -72719"/>
                <a:gd name="adj2" fmla="val 86926"/>
                <a:gd name="adj3" fmla="val 16667"/>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8800" b="1" dirty="0">
                <a:ln w="0">
                  <a:noFill/>
                </a:ln>
                <a:solidFill>
                  <a:schemeClr val="tx1"/>
                </a:solidFill>
                <a:effectLst/>
                <a:latin typeface="Gill Sans MT" panose="020B0502020104020203" pitchFamily="34" charset="77"/>
              </a:endParaRPr>
            </a:p>
          </p:txBody>
        </p:sp>
        <p:pic>
          <p:nvPicPr>
            <p:cNvPr id="37" name="Graphic 36" descr="Voice with solid fill">
              <a:extLst>
                <a:ext uri="{FF2B5EF4-FFF2-40B4-BE49-F238E27FC236}">
                  <a16:creationId xmlns:a16="http://schemas.microsoft.com/office/drawing/2014/main" id="{AB17E38A-F42B-4E68-5A61-6F61256A1E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2717533"/>
              <a:ext cx="986524" cy="1293725"/>
            </a:xfrm>
            <a:prstGeom prst="rect">
              <a:avLst/>
            </a:prstGeom>
          </p:spPr>
        </p:pic>
      </p:grpSp>
      <p:grpSp>
        <p:nvGrpSpPr>
          <p:cNvPr id="38" name="!!me!!">
            <a:extLst>
              <a:ext uri="{FF2B5EF4-FFF2-40B4-BE49-F238E27FC236}">
                <a16:creationId xmlns:a16="http://schemas.microsoft.com/office/drawing/2014/main" id="{2FE57E01-16B1-5A08-EFBF-68780EB16912}"/>
              </a:ext>
            </a:extLst>
          </p:cNvPr>
          <p:cNvGrpSpPr/>
          <p:nvPr/>
        </p:nvGrpSpPr>
        <p:grpSpPr>
          <a:xfrm>
            <a:off x="19724" y="1135919"/>
            <a:ext cx="2281253" cy="5731098"/>
            <a:chOff x="6022184" y="487967"/>
            <a:chExt cx="1866667" cy="2956891"/>
          </a:xfrm>
        </p:grpSpPr>
        <p:grpSp>
          <p:nvGrpSpPr>
            <p:cNvPr id="39" name="Graphic 9" descr="Man holding a coffee mug">
              <a:extLst>
                <a:ext uri="{FF2B5EF4-FFF2-40B4-BE49-F238E27FC236}">
                  <a16:creationId xmlns:a16="http://schemas.microsoft.com/office/drawing/2014/main" id="{3EE16B81-4D51-AA49-7418-32A9A1433BBF}"/>
                </a:ext>
              </a:extLst>
            </p:cNvPr>
            <p:cNvGrpSpPr/>
            <p:nvPr/>
          </p:nvGrpSpPr>
          <p:grpSpPr>
            <a:xfrm>
              <a:off x="6022184" y="1752533"/>
              <a:ext cx="1866667" cy="1692325"/>
              <a:chOff x="6022184" y="1752533"/>
              <a:chExt cx="1866667" cy="1692325"/>
            </a:xfrm>
          </p:grpSpPr>
          <p:sp>
            <p:nvSpPr>
              <p:cNvPr id="48" name="Freeform 47">
                <a:extLst>
                  <a:ext uri="{FF2B5EF4-FFF2-40B4-BE49-F238E27FC236}">
                    <a16:creationId xmlns:a16="http://schemas.microsoft.com/office/drawing/2014/main" id="{E1A46653-569F-5965-5F9E-2C6A315584E6}"/>
                  </a:ext>
                </a:extLst>
              </p:cNvPr>
              <p:cNvSpPr/>
              <p:nvPr/>
            </p:nvSpPr>
            <p:spPr>
              <a:xfrm>
                <a:off x="7198034" y="2554119"/>
                <a:ext cx="341249" cy="416321"/>
              </a:xfrm>
              <a:custGeom>
                <a:avLst/>
                <a:gdLst>
                  <a:gd name="connsiteX0" fmla="*/ 333240 w 341249"/>
                  <a:gd name="connsiteY0" fmla="*/ 40748 h 416321"/>
                  <a:gd name="connsiteX1" fmla="*/ 329364 w 341249"/>
                  <a:gd name="connsiteY1" fmla="*/ 36349 h 416321"/>
                  <a:gd name="connsiteX2" fmla="*/ 107934 w 341249"/>
                  <a:gd name="connsiteY2" fmla="*/ 2656 h 416321"/>
                  <a:gd name="connsiteX3" fmla="*/ 42677 w 341249"/>
                  <a:gd name="connsiteY3" fmla="*/ 7329 h 416321"/>
                  <a:gd name="connsiteX4" fmla="*/ 37366 w 341249"/>
                  <a:gd name="connsiteY4" fmla="*/ 11318 h 416321"/>
                  <a:gd name="connsiteX5" fmla="*/ 14717 w 341249"/>
                  <a:gd name="connsiteY5" fmla="*/ 27408 h 416321"/>
                  <a:gd name="connsiteX6" fmla="*/ 9889 w 341249"/>
                  <a:gd name="connsiteY6" fmla="*/ 30571 h 416321"/>
                  <a:gd name="connsiteX7" fmla="*/ 10193 w 341249"/>
                  <a:gd name="connsiteY7" fmla="*/ 36349 h 416321"/>
                  <a:gd name="connsiteX8" fmla="*/ 13807 w 341249"/>
                  <a:gd name="connsiteY8" fmla="*/ 83520 h 416321"/>
                  <a:gd name="connsiteX9" fmla="*/ 13820 w 341249"/>
                  <a:gd name="connsiteY9" fmla="*/ 88060 h 416321"/>
                  <a:gd name="connsiteX10" fmla="*/ 17172 w 341249"/>
                  <a:gd name="connsiteY10" fmla="*/ 91223 h 416321"/>
                  <a:gd name="connsiteX11" fmla="*/ 53008 w 341249"/>
                  <a:gd name="connsiteY11" fmla="*/ 128079 h 416321"/>
                  <a:gd name="connsiteX12" fmla="*/ 48898 w 341249"/>
                  <a:gd name="connsiteY12" fmla="*/ 179652 h 416321"/>
                  <a:gd name="connsiteX13" fmla="*/ 50015 w 341249"/>
                  <a:gd name="connsiteY13" fmla="*/ 186803 h 416321"/>
                  <a:gd name="connsiteX14" fmla="*/ 46553 w 341249"/>
                  <a:gd name="connsiteY14" fmla="*/ 253093 h 416321"/>
                  <a:gd name="connsiteX15" fmla="*/ 37656 w 341249"/>
                  <a:gd name="connsiteY15" fmla="*/ 281696 h 416321"/>
                  <a:gd name="connsiteX16" fmla="*/ 4096 w 341249"/>
                  <a:gd name="connsiteY16" fmla="*/ 329831 h 416321"/>
                  <a:gd name="connsiteX17" fmla="*/ 54 w 341249"/>
                  <a:gd name="connsiteY17" fmla="*/ 336022 h 416321"/>
                  <a:gd name="connsiteX18" fmla="*/ 122280 w 341249"/>
                  <a:gd name="connsiteY18" fmla="*/ 415372 h 416321"/>
                  <a:gd name="connsiteX19" fmla="*/ 160295 w 341249"/>
                  <a:gd name="connsiteY19" fmla="*/ 417024 h 416321"/>
                  <a:gd name="connsiteX20" fmla="*/ 183206 w 341249"/>
                  <a:gd name="connsiteY20" fmla="*/ 418948 h 416321"/>
                  <a:gd name="connsiteX21" fmla="*/ 268741 w 341249"/>
                  <a:gd name="connsiteY21" fmla="*/ 381954 h 416321"/>
                  <a:gd name="connsiteX22" fmla="*/ 333240 w 341249"/>
                  <a:gd name="connsiteY22" fmla="*/ 40748 h 416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1249" h="416321">
                    <a:moveTo>
                      <a:pt x="333240" y="40748"/>
                    </a:moveTo>
                    <a:cubicBezTo>
                      <a:pt x="332840" y="38686"/>
                      <a:pt x="331364" y="37038"/>
                      <a:pt x="329364" y="36349"/>
                    </a:cubicBezTo>
                    <a:cubicBezTo>
                      <a:pt x="258023" y="13242"/>
                      <a:pt x="183551" y="1967"/>
                      <a:pt x="107934" y="2656"/>
                    </a:cubicBezTo>
                    <a:cubicBezTo>
                      <a:pt x="86803" y="2656"/>
                      <a:pt x="62898" y="6779"/>
                      <a:pt x="42677" y="7329"/>
                    </a:cubicBezTo>
                    <a:cubicBezTo>
                      <a:pt x="40249" y="7329"/>
                      <a:pt x="38125" y="8981"/>
                      <a:pt x="37366" y="11318"/>
                    </a:cubicBezTo>
                    <a:cubicBezTo>
                      <a:pt x="33821" y="22046"/>
                      <a:pt x="25669" y="26857"/>
                      <a:pt x="14717" y="27408"/>
                    </a:cubicBezTo>
                    <a:cubicBezTo>
                      <a:pt x="12662" y="27546"/>
                      <a:pt x="10827" y="28785"/>
                      <a:pt x="9889" y="30571"/>
                    </a:cubicBezTo>
                    <a:cubicBezTo>
                      <a:pt x="8951" y="32498"/>
                      <a:pt x="9075" y="34697"/>
                      <a:pt x="10193" y="36349"/>
                    </a:cubicBezTo>
                    <a:cubicBezTo>
                      <a:pt x="19089" y="49964"/>
                      <a:pt x="20469" y="68116"/>
                      <a:pt x="13807" y="83520"/>
                    </a:cubicBezTo>
                    <a:cubicBezTo>
                      <a:pt x="13186" y="85034"/>
                      <a:pt x="13186" y="86683"/>
                      <a:pt x="13820" y="88060"/>
                    </a:cubicBezTo>
                    <a:cubicBezTo>
                      <a:pt x="14455" y="89571"/>
                      <a:pt x="15669" y="90672"/>
                      <a:pt x="17172" y="91223"/>
                    </a:cubicBezTo>
                    <a:cubicBezTo>
                      <a:pt x="33614" y="97135"/>
                      <a:pt x="46677" y="110475"/>
                      <a:pt x="53008" y="128079"/>
                    </a:cubicBezTo>
                    <a:cubicBezTo>
                      <a:pt x="59408" y="145683"/>
                      <a:pt x="57905" y="164522"/>
                      <a:pt x="48898" y="179652"/>
                    </a:cubicBezTo>
                    <a:cubicBezTo>
                      <a:pt x="47491" y="181989"/>
                      <a:pt x="47960" y="185014"/>
                      <a:pt x="50015" y="186803"/>
                    </a:cubicBezTo>
                    <a:cubicBezTo>
                      <a:pt x="69229" y="203994"/>
                      <a:pt x="62457" y="231913"/>
                      <a:pt x="46553" y="253093"/>
                    </a:cubicBezTo>
                    <a:cubicBezTo>
                      <a:pt x="42373" y="262306"/>
                      <a:pt x="39973" y="272207"/>
                      <a:pt x="37656" y="281696"/>
                    </a:cubicBezTo>
                    <a:cubicBezTo>
                      <a:pt x="32318" y="303702"/>
                      <a:pt x="27724" y="322679"/>
                      <a:pt x="4096" y="329831"/>
                    </a:cubicBezTo>
                    <a:cubicBezTo>
                      <a:pt x="1378" y="330656"/>
                      <a:pt x="-332" y="333269"/>
                      <a:pt x="54" y="336022"/>
                    </a:cubicBezTo>
                    <a:cubicBezTo>
                      <a:pt x="10537" y="412898"/>
                      <a:pt x="67340" y="414137"/>
                      <a:pt x="122280" y="415372"/>
                    </a:cubicBezTo>
                    <a:cubicBezTo>
                      <a:pt x="134984" y="415647"/>
                      <a:pt x="148102" y="415923"/>
                      <a:pt x="160295" y="417024"/>
                    </a:cubicBezTo>
                    <a:cubicBezTo>
                      <a:pt x="168144" y="418263"/>
                      <a:pt x="175785" y="418948"/>
                      <a:pt x="183206" y="418948"/>
                    </a:cubicBezTo>
                    <a:cubicBezTo>
                      <a:pt x="216132" y="418948"/>
                      <a:pt x="244823" y="406572"/>
                      <a:pt x="268741" y="381954"/>
                    </a:cubicBezTo>
                    <a:cubicBezTo>
                      <a:pt x="342964" y="305626"/>
                      <a:pt x="351103" y="133307"/>
                      <a:pt x="333240" y="40748"/>
                    </a:cubicBezTo>
                    <a:close/>
                  </a:path>
                </a:pathLst>
              </a:custGeom>
              <a:solidFill>
                <a:srgbClr val="854D27"/>
              </a:solidFill>
              <a:ln w="13766" cap="flat">
                <a:no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65697BD7-3770-ECDD-89A4-3DBBFD8EDC03}"/>
                  </a:ext>
                </a:extLst>
              </p:cNvPr>
              <p:cNvSpPr/>
              <p:nvPr/>
            </p:nvSpPr>
            <p:spPr>
              <a:xfrm>
                <a:off x="6033518" y="1752533"/>
                <a:ext cx="1831854" cy="1679726"/>
              </a:xfrm>
              <a:custGeom>
                <a:avLst/>
                <a:gdLst>
                  <a:gd name="connsiteX0" fmla="*/ 340497 w 1831854"/>
                  <a:gd name="connsiteY0" fmla="*/ 1682353 h 1679726"/>
                  <a:gd name="connsiteX1" fmla="*/ 342028 w 1831854"/>
                  <a:gd name="connsiteY1" fmla="*/ 1585808 h 1679726"/>
                  <a:gd name="connsiteX2" fmla="*/ 95963 w 1831854"/>
                  <a:gd name="connsiteY2" fmla="*/ 1630229 h 1679726"/>
                  <a:gd name="connsiteX3" fmla="*/ 40595 w 1831854"/>
                  <a:gd name="connsiteY3" fmla="*/ 1599148 h 1679726"/>
                  <a:gd name="connsiteX4" fmla="*/ 29836 w 1831854"/>
                  <a:gd name="connsiteY4" fmla="*/ 1192891 h 1679726"/>
                  <a:gd name="connsiteX5" fmla="*/ 145179 w 1831854"/>
                  <a:gd name="connsiteY5" fmla="*/ 703709 h 1679726"/>
                  <a:gd name="connsiteX6" fmla="*/ 262052 w 1831854"/>
                  <a:gd name="connsiteY6" fmla="*/ 455334 h 1679726"/>
                  <a:gd name="connsiteX7" fmla="*/ 453522 w 1831854"/>
                  <a:gd name="connsiteY7" fmla="*/ 298963 h 1679726"/>
                  <a:gd name="connsiteX8" fmla="*/ 687090 w 1831854"/>
                  <a:gd name="connsiteY8" fmla="*/ 232678 h 1679726"/>
                  <a:gd name="connsiteX9" fmla="*/ 767824 w 1831854"/>
                  <a:gd name="connsiteY9" fmla="*/ 155386 h 1679726"/>
                  <a:gd name="connsiteX10" fmla="*/ 822406 w 1831854"/>
                  <a:gd name="connsiteY10" fmla="*/ 183579 h 1679726"/>
                  <a:gd name="connsiteX11" fmla="*/ 827854 w 1831854"/>
                  <a:gd name="connsiteY11" fmla="*/ 181518 h 1679726"/>
                  <a:gd name="connsiteX12" fmla="*/ 856255 w 1831854"/>
                  <a:gd name="connsiteY12" fmla="*/ 105190 h 1679726"/>
                  <a:gd name="connsiteX13" fmla="*/ 856462 w 1831854"/>
                  <a:gd name="connsiteY13" fmla="*/ 65718 h 1679726"/>
                  <a:gd name="connsiteX14" fmla="*/ 990619 w 1831854"/>
                  <a:gd name="connsiteY14" fmla="*/ 7406 h 1679726"/>
                  <a:gd name="connsiteX15" fmla="*/ 1210090 w 1831854"/>
                  <a:gd name="connsiteY15" fmla="*/ 131869 h 1679726"/>
                  <a:gd name="connsiteX16" fmla="*/ 1230105 w 1831854"/>
                  <a:gd name="connsiteY16" fmla="*/ 186329 h 1679726"/>
                  <a:gd name="connsiteX17" fmla="*/ 1251995 w 1831854"/>
                  <a:gd name="connsiteY17" fmla="*/ 200770 h 1679726"/>
                  <a:gd name="connsiteX18" fmla="*/ 1313708 w 1831854"/>
                  <a:gd name="connsiteY18" fmla="*/ 235841 h 1679726"/>
                  <a:gd name="connsiteX19" fmla="*/ 1323198 w 1831854"/>
                  <a:gd name="connsiteY19" fmla="*/ 298141 h 1679726"/>
                  <a:gd name="connsiteX20" fmla="*/ 1722276 w 1831854"/>
                  <a:gd name="connsiteY20" fmla="*/ 834085 h 1679726"/>
                  <a:gd name="connsiteX21" fmla="*/ 1831466 w 1831854"/>
                  <a:gd name="connsiteY21" fmla="*/ 1616063 h 1679726"/>
                  <a:gd name="connsiteX22" fmla="*/ 1780678 w 1831854"/>
                  <a:gd name="connsiteY22" fmla="*/ 1676302 h 1679726"/>
                  <a:gd name="connsiteX23" fmla="*/ 1590202 w 1831854"/>
                  <a:gd name="connsiteY23" fmla="*/ 1669701 h 1679726"/>
                  <a:gd name="connsiteX24" fmla="*/ 340497 w 1831854"/>
                  <a:gd name="connsiteY24" fmla="*/ 1682353 h 1679726"/>
                  <a:gd name="connsiteX25" fmla="*/ 1167123 w 1831854"/>
                  <a:gd name="connsiteY25" fmla="*/ 846874 h 1679726"/>
                  <a:gd name="connsiteX26" fmla="*/ 1197165 w 1831854"/>
                  <a:gd name="connsiteY26" fmla="*/ 936955 h 1679726"/>
                  <a:gd name="connsiteX27" fmla="*/ 1204269 w 1831854"/>
                  <a:gd name="connsiteY27" fmla="*/ 999117 h 1679726"/>
                  <a:gd name="connsiteX28" fmla="*/ 1161495 w 1831854"/>
                  <a:gd name="connsiteY28" fmla="*/ 1151499 h 1679726"/>
                  <a:gd name="connsiteX29" fmla="*/ 1258120 w 1831854"/>
                  <a:gd name="connsiteY29" fmla="*/ 1227139 h 1679726"/>
                  <a:gd name="connsiteX30" fmla="*/ 1489356 w 1831854"/>
                  <a:gd name="connsiteY30" fmla="*/ 1097311 h 1679726"/>
                  <a:gd name="connsiteX31" fmla="*/ 1489356 w 1831854"/>
                  <a:gd name="connsiteY31" fmla="*/ 1097311 h 1679726"/>
                  <a:gd name="connsiteX32" fmla="*/ 1505247 w 1831854"/>
                  <a:gd name="connsiteY32" fmla="*/ 1058255 h 1679726"/>
                  <a:gd name="connsiteX33" fmla="*/ 1500626 w 1831854"/>
                  <a:gd name="connsiteY33" fmla="*/ 837660 h 1679726"/>
                  <a:gd name="connsiteX34" fmla="*/ 1239926 w 1831854"/>
                  <a:gd name="connsiteY34" fmla="*/ 806441 h 1679726"/>
                  <a:gd name="connsiteX35" fmla="*/ 1167123 w 1831854"/>
                  <a:gd name="connsiteY35" fmla="*/ 846874 h 167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1854" h="1679726">
                    <a:moveTo>
                      <a:pt x="340497" y="1682353"/>
                    </a:moveTo>
                    <a:cubicBezTo>
                      <a:pt x="322427" y="1675476"/>
                      <a:pt x="344276" y="1612488"/>
                      <a:pt x="342028" y="1585808"/>
                    </a:cubicBezTo>
                    <a:cubicBezTo>
                      <a:pt x="251735" y="1609738"/>
                      <a:pt x="185925" y="1654434"/>
                      <a:pt x="95963" y="1630229"/>
                    </a:cubicBezTo>
                    <a:cubicBezTo>
                      <a:pt x="84335" y="1627204"/>
                      <a:pt x="60196" y="1628718"/>
                      <a:pt x="40595" y="1599148"/>
                    </a:cubicBezTo>
                    <a:cubicBezTo>
                      <a:pt x="-40911" y="1476474"/>
                      <a:pt x="24636" y="1320242"/>
                      <a:pt x="29836" y="1192891"/>
                    </a:cubicBezTo>
                    <a:cubicBezTo>
                      <a:pt x="52223" y="1028822"/>
                      <a:pt x="88556" y="862416"/>
                      <a:pt x="145179" y="703709"/>
                    </a:cubicBezTo>
                    <a:cubicBezTo>
                      <a:pt x="174490" y="621606"/>
                      <a:pt x="211375" y="527260"/>
                      <a:pt x="262052" y="455334"/>
                    </a:cubicBezTo>
                    <a:cubicBezTo>
                      <a:pt x="319820" y="378042"/>
                      <a:pt x="363229" y="334722"/>
                      <a:pt x="453522" y="298963"/>
                    </a:cubicBezTo>
                    <a:cubicBezTo>
                      <a:pt x="519442" y="266784"/>
                      <a:pt x="623294" y="266922"/>
                      <a:pt x="687090" y="232678"/>
                    </a:cubicBezTo>
                    <a:cubicBezTo>
                      <a:pt x="721064" y="203520"/>
                      <a:pt x="759520" y="158549"/>
                      <a:pt x="767824" y="155386"/>
                    </a:cubicBezTo>
                    <a:cubicBezTo>
                      <a:pt x="781480" y="150161"/>
                      <a:pt x="799219" y="163226"/>
                      <a:pt x="822406" y="183579"/>
                    </a:cubicBezTo>
                    <a:cubicBezTo>
                      <a:pt x="824420" y="185231"/>
                      <a:pt x="826185" y="183579"/>
                      <a:pt x="827854" y="181518"/>
                    </a:cubicBezTo>
                    <a:cubicBezTo>
                      <a:pt x="845496" y="159237"/>
                      <a:pt x="856090" y="130768"/>
                      <a:pt x="856255" y="105190"/>
                    </a:cubicBezTo>
                    <a:cubicBezTo>
                      <a:pt x="856035" y="91987"/>
                      <a:pt x="850200" y="75481"/>
                      <a:pt x="856462" y="65718"/>
                    </a:cubicBezTo>
                    <a:cubicBezTo>
                      <a:pt x="881263" y="27347"/>
                      <a:pt x="948521" y="14282"/>
                      <a:pt x="990619" y="7406"/>
                    </a:cubicBezTo>
                    <a:cubicBezTo>
                      <a:pt x="1119245" y="-14459"/>
                      <a:pt x="1172171" y="40690"/>
                      <a:pt x="1210090" y="131869"/>
                    </a:cubicBezTo>
                    <a:cubicBezTo>
                      <a:pt x="1217152" y="148785"/>
                      <a:pt x="1223691" y="167077"/>
                      <a:pt x="1230105" y="186329"/>
                    </a:cubicBezTo>
                    <a:cubicBezTo>
                      <a:pt x="1233208" y="195546"/>
                      <a:pt x="1242202" y="201596"/>
                      <a:pt x="1251995" y="200770"/>
                    </a:cubicBezTo>
                    <a:cubicBezTo>
                      <a:pt x="1277624" y="198571"/>
                      <a:pt x="1305653" y="213697"/>
                      <a:pt x="1313708" y="235841"/>
                    </a:cubicBezTo>
                    <a:cubicBezTo>
                      <a:pt x="1323557" y="247941"/>
                      <a:pt x="1316577" y="282874"/>
                      <a:pt x="1323198" y="298141"/>
                    </a:cubicBezTo>
                    <a:cubicBezTo>
                      <a:pt x="1600092" y="329085"/>
                      <a:pt x="1697337" y="592999"/>
                      <a:pt x="1722276" y="834085"/>
                    </a:cubicBezTo>
                    <a:cubicBezTo>
                      <a:pt x="1769243" y="1096898"/>
                      <a:pt x="1837618" y="1225074"/>
                      <a:pt x="1831466" y="1616063"/>
                    </a:cubicBezTo>
                    <a:cubicBezTo>
                      <a:pt x="1830722" y="1663100"/>
                      <a:pt x="1835549" y="1689504"/>
                      <a:pt x="1780678" y="1676302"/>
                    </a:cubicBezTo>
                    <a:cubicBezTo>
                      <a:pt x="1715903" y="1669563"/>
                      <a:pt x="1661308" y="1670252"/>
                      <a:pt x="1590202" y="1669701"/>
                    </a:cubicBezTo>
                    <a:cubicBezTo>
                      <a:pt x="1170033" y="1672864"/>
                      <a:pt x="762445" y="1679878"/>
                      <a:pt x="340497" y="1682353"/>
                    </a:cubicBezTo>
                    <a:close/>
                    <a:moveTo>
                      <a:pt x="1167123" y="846874"/>
                    </a:moveTo>
                    <a:cubicBezTo>
                      <a:pt x="1163509" y="879607"/>
                      <a:pt x="1188903" y="905461"/>
                      <a:pt x="1197165" y="936955"/>
                    </a:cubicBezTo>
                    <a:cubicBezTo>
                      <a:pt x="1201910" y="955794"/>
                      <a:pt x="1191386" y="980550"/>
                      <a:pt x="1204269" y="999117"/>
                    </a:cubicBezTo>
                    <a:cubicBezTo>
                      <a:pt x="1229332" y="1051103"/>
                      <a:pt x="1160971" y="1116153"/>
                      <a:pt x="1161495" y="1151499"/>
                    </a:cubicBezTo>
                    <a:cubicBezTo>
                      <a:pt x="1162157" y="1196743"/>
                      <a:pt x="1222422" y="1215172"/>
                      <a:pt x="1258120" y="1227139"/>
                    </a:cubicBezTo>
                    <a:cubicBezTo>
                      <a:pt x="1362069" y="1257807"/>
                      <a:pt x="1464459" y="1207883"/>
                      <a:pt x="1489356" y="1097311"/>
                    </a:cubicBezTo>
                    <a:lnTo>
                      <a:pt x="1489356" y="1097311"/>
                    </a:lnTo>
                    <a:cubicBezTo>
                      <a:pt x="1495688" y="1080533"/>
                      <a:pt x="1501164" y="1066229"/>
                      <a:pt x="1505247" y="1058255"/>
                    </a:cubicBezTo>
                    <a:cubicBezTo>
                      <a:pt x="1506047" y="997053"/>
                      <a:pt x="1527841" y="882908"/>
                      <a:pt x="1500626" y="837660"/>
                    </a:cubicBezTo>
                    <a:cubicBezTo>
                      <a:pt x="1437092" y="795163"/>
                      <a:pt x="1311515" y="799840"/>
                      <a:pt x="1239926" y="806441"/>
                    </a:cubicBezTo>
                    <a:cubicBezTo>
                      <a:pt x="1199152" y="812079"/>
                      <a:pt x="1172240" y="800391"/>
                      <a:pt x="1167123" y="846874"/>
                    </a:cubicBezTo>
                    <a:close/>
                  </a:path>
                </a:pathLst>
              </a:custGeom>
              <a:solidFill>
                <a:srgbClr val="FFFFFF"/>
              </a:solidFill>
              <a:ln w="13766" cap="flat">
                <a:noFill/>
                <a:prstDash val="solid"/>
                <a:miter/>
              </a:ln>
            </p:spPr>
            <p:txBody>
              <a:bodyPr rtlCol="0" anchor="ctr"/>
              <a:lstStyle/>
              <a:p>
                <a:endParaRPr lang="en-BE" dirty="0"/>
              </a:p>
            </p:txBody>
          </p:sp>
          <p:sp>
            <p:nvSpPr>
              <p:cNvPr id="50" name="Freeform 49">
                <a:extLst>
                  <a:ext uri="{FF2B5EF4-FFF2-40B4-BE49-F238E27FC236}">
                    <a16:creationId xmlns:a16="http://schemas.microsoft.com/office/drawing/2014/main" id="{5BC8371A-8557-EDC5-D76F-B8646ADF8ECF}"/>
                  </a:ext>
                </a:extLst>
              </p:cNvPr>
              <p:cNvSpPr/>
              <p:nvPr/>
            </p:nvSpPr>
            <p:spPr>
              <a:xfrm>
                <a:off x="6035585" y="1900525"/>
                <a:ext cx="1826965" cy="1544333"/>
              </a:xfrm>
              <a:custGeom>
                <a:avLst/>
                <a:gdLst>
                  <a:gd name="connsiteX0" fmla="*/ 346375 w 1826965"/>
                  <a:gd name="connsiteY0" fmla="*/ 1545776 h 1544333"/>
                  <a:gd name="connsiteX1" fmla="*/ 339202 w 1826965"/>
                  <a:gd name="connsiteY1" fmla="*/ 1441529 h 1544333"/>
                  <a:gd name="connsiteX2" fmla="*/ 84944 w 1826965"/>
                  <a:gd name="connsiteY2" fmla="*/ 1484986 h 1544333"/>
                  <a:gd name="connsiteX3" fmla="*/ 51618 w 1826965"/>
                  <a:gd name="connsiteY3" fmla="*/ 1462020 h 1544333"/>
                  <a:gd name="connsiteX4" fmla="*/ 27011 w 1826965"/>
                  <a:gd name="connsiteY4" fmla="*/ 1041873 h 1544333"/>
                  <a:gd name="connsiteX5" fmla="*/ 134656 w 1826965"/>
                  <a:gd name="connsiteY5" fmla="*/ 572632 h 1544333"/>
                  <a:gd name="connsiteX6" fmla="*/ 264868 w 1826965"/>
                  <a:gd name="connsiteY6" fmla="*/ 301290 h 1544333"/>
                  <a:gd name="connsiteX7" fmla="*/ 591419 w 1826965"/>
                  <a:gd name="connsiteY7" fmla="*/ 114665 h 1544333"/>
                  <a:gd name="connsiteX8" fmla="*/ 681133 w 1826965"/>
                  <a:gd name="connsiteY8" fmla="*/ 86609 h 1544333"/>
                  <a:gd name="connsiteX9" fmla="*/ 768792 w 1826965"/>
                  <a:gd name="connsiteY9" fmla="*/ 3542 h 1544333"/>
                  <a:gd name="connsiteX10" fmla="*/ 856713 w 1826965"/>
                  <a:gd name="connsiteY10" fmla="*/ 57455 h 1544333"/>
                  <a:gd name="connsiteX11" fmla="*/ 963958 w 1826965"/>
                  <a:gd name="connsiteY11" fmla="*/ 96923 h 1544333"/>
                  <a:gd name="connsiteX12" fmla="*/ 974359 w 1826965"/>
                  <a:gd name="connsiteY12" fmla="*/ 128005 h 1544333"/>
                  <a:gd name="connsiteX13" fmla="*/ 1042072 w 1826965"/>
                  <a:gd name="connsiteY13" fmla="*/ 312841 h 1544333"/>
                  <a:gd name="connsiteX14" fmla="*/ 1056541 w 1826965"/>
                  <a:gd name="connsiteY14" fmla="*/ 312293 h 1544333"/>
                  <a:gd name="connsiteX15" fmla="*/ 1094722 w 1826965"/>
                  <a:gd name="connsiteY15" fmla="*/ 266909 h 1544333"/>
                  <a:gd name="connsiteX16" fmla="*/ 1095563 w 1826965"/>
                  <a:gd name="connsiteY16" fmla="*/ 197181 h 1544333"/>
                  <a:gd name="connsiteX17" fmla="*/ 1259873 w 1826965"/>
                  <a:gd name="connsiteY17" fmla="*/ 64193 h 1544333"/>
                  <a:gd name="connsiteX18" fmla="*/ 1252425 w 1826965"/>
                  <a:gd name="connsiteY18" fmla="*/ 52915 h 1544333"/>
                  <a:gd name="connsiteX19" fmla="*/ 1252921 w 1826965"/>
                  <a:gd name="connsiteY19" fmla="*/ 51263 h 1544333"/>
                  <a:gd name="connsiteX20" fmla="*/ 1314579 w 1826965"/>
                  <a:gd name="connsiteY20" fmla="*/ 81797 h 1544333"/>
                  <a:gd name="connsiteX21" fmla="*/ 1323172 w 1826965"/>
                  <a:gd name="connsiteY21" fmla="*/ 144783 h 1544333"/>
                  <a:gd name="connsiteX22" fmla="*/ 1327173 w 1826965"/>
                  <a:gd name="connsiteY22" fmla="*/ 148909 h 1544333"/>
                  <a:gd name="connsiteX23" fmla="*/ 1395051 w 1826965"/>
                  <a:gd name="connsiteY23" fmla="*/ 167064 h 1544333"/>
                  <a:gd name="connsiteX24" fmla="*/ 1717133 w 1826965"/>
                  <a:gd name="connsiteY24" fmla="*/ 682516 h 1544333"/>
                  <a:gd name="connsiteX25" fmla="*/ 1823247 w 1826965"/>
                  <a:gd name="connsiteY25" fmla="*/ 1481961 h 1544333"/>
                  <a:gd name="connsiteX26" fmla="*/ 1778639 w 1826965"/>
                  <a:gd name="connsiteY26" fmla="*/ 1543711 h 1544333"/>
                  <a:gd name="connsiteX27" fmla="*/ 1588135 w 1826965"/>
                  <a:gd name="connsiteY27" fmla="*/ 1537110 h 1544333"/>
                  <a:gd name="connsiteX28" fmla="*/ 346375 w 1826965"/>
                  <a:gd name="connsiteY28" fmla="*/ 1545776 h 1544333"/>
                  <a:gd name="connsiteX29" fmla="*/ 719369 w 1826965"/>
                  <a:gd name="connsiteY29" fmla="*/ 929652 h 1544333"/>
                  <a:gd name="connsiteX30" fmla="*/ 700306 w 1826965"/>
                  <a:gd name="connsiteY30" fmla="*/ 1067455 h 1544333"/>
                  <a:gd name="connsiteX31" fmla="*/ 741784 w 1826965"/>
                  <a:gd name="connsiteY31" fmla="*/ 1159322 h 1544333"/>
                  <a:gd name="connsiteX32" fmla="*/ 753398 w 1826965"/>
                  <a:gd name="connsiteY32" fmla="*/ 1163311 h 1544333"/>
                  <a:gd name="connsiteX33" fmla="*/ 1014333 w 1826965"/>
                  <a:gd name="connsiteY33" fmla="*/ 1086294 h 1544333"/>
                  <a:gd name="connsiteX34" fmla="*/ 1116268 w 1826965"/>
                  <a:gd name="connsiteY34" fmla="*/ 988377 h 1544333"/>
                  <a:gd name="connsiteX35" fmla="*/ 1142834 w 1826965"/>
                  <a:gd name="connsiteY35" fmla="*/ 979026 h 1544333"/>
                  <a:gd name="connsiteX36" fmla="*/ 1156931 w 1826965"/>
                  <a:gd name="connsiteY36" fmla="*/ 990989 h 1544333"/>
                  <a:gd name="connsiteX37" fmla="*/ 1280964 w 1826965"/>
                  <a:gd name="connsiteY37" fmla="*/ 1085609 h 1544333"/>
                  <a:gd name="connsiteX38" fmla="*/ 1487234 w 1826965"/>
                  <a:gd name="connsiteY38" fmla="*/ 949318 h 1544333"/>
                  <a:gd name="connsiteX39" fmla="*/ 1487234 w 1826965"/>
                  <a:gd name="connsiteY39" fmla="*/ 949318 h 1544333"/>
                  <a:gd name="connsiteX40" fmla="*/ 1499510 w 1826965"/>
                  <a:gd name="connsiteY40" fmla="*/ 902284 h 1544333"/>
                  <a:gd name="connsiteX41" fmla="*/ 1498490 w 1826965"/>
                  <a:gd name="connsiteY41" fmla="*/ 689668 h 1544333"/>
                  <a:gd name="connsiteX42" fmla="*/ 1237500 w 1826965"/>
                  <a:gd name="connsiteY42" fmla="*/ 658724 h 1544333"/>
                  <a:gd name="connsiteX43" fmla="*/ 1190988 w 1826965"/>
                  <a:gd name="connsiteY43" fmla="*/ 658724 h 1544333"/>
                  <a:gd name="connsiteX44" fmla="*/ 1019147 w 1826965"/>
                  <a:gd name="connsiteY44" fmla="*/ 684165 h 1544333"/>
                  <a:gd name="connsiteX45" fmla="*/ 816876 w 1826965"/>
                  <a:gd name="connsiteY45" fmla="*/ 887981 h 1544333"/>
                  <a:gd name="connsiteX46" fmla="*/ 750543 w 1826965"/>
                  <a:gd name="connsiteY46" fmla="*/ 930616 h 1544333"/>
                  <a:gd name="connsiteX47" fmla="*/ 719369 w 1826965"/>
                  <a:gd name="connsiteY47" fmla="*/ 929652 h 154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26965" h="1544333">
                    <a:moveTo>
                      <a:pt x="346375" y="1545776"/>
                    </a:moveTo>
                    <a:cubicBezTo>
                      <a:pt x="307063" y="1539725"/>
                      <a:pt x="341437" y="1468208"/>
                      <a:pt x="339202" y="1441529"/>
                    </a:cubicBezTo>
                    <a:cubicBezTo>
                      <a:pt x="248895" y="1465458"/>
                      <a:pt x="177706" y="1501767"/>
                      <a:pt x="84944" y="1484986"/>
                    </a:cubicBezTo>
                    <a:cubicBezTo>
                      <a:pt x="73661" y="1482925"/>
                      <a:pt x="58377" y="1470548"/>
                      <a:pt x="51618" y="1462020"/>
                    </a:cubicBezTo>
                    <a:cubicBezTo>
                      <a:pt x="-44247" y="1340858"/>
                      <a:pt x="21797" y="1169224"/>
                      <a:pt x="27011" y="1041873"/>
                    </a:cubicBezTo>
                    <a:cubicBezTo>
                      <a:pt x="48446" y="884818"/>
                      <a:pt x="82792" y="724738"/>
                      <a:pt x="134656" y="572632"/>
                    </a:cubicBezTo>
                    <a:cubicBezTo>
                      <a:pt x="165016" y="483652"/>
                      <a:pt x="210011" y="378992"/>
                      <a:pt x="264868" y="301290"/>
                    </a:cubicBezTo>
                    <a:cubicBezTo>
                      <a:pt x="345768" y="192229"/>
                      <a:pt x="418254" y="157575"/>
                      <a:pt x="591419" y="114665"/>
                    </a:cubicBezTo>
                    <a:cubicBezTo>
                      <a:pt x="631462" y="104763"/>
                      <a:pt x="663353" y="98300"/>
                      <a:pt x="681133" y="86609"/>
                    </a:cubicBezTo>
                    <a:cubicBezTo>
                      <a:pt x="722638" y="59241"/>
                      <a:pt x="739494" y="16881"/>
                      <a:pt x="768792" y="3542"/>
                    </a:cubicBezTo>
                    <a:cubicBezTo>
                      <a:pt x="785786" y="-4295"/>
                      <a:pt x="821401" y="40264"/>
                      <a:pt x="856713" y="57455"/>
                    </a:cubicBezTo>
                    <a:cubicBezTo>
                      <a:pt x="898645" y="77808"/>
                      <a:pt x="944219" y="88261"/>
                      <a:pt x="963958" y="96923"/>
                    </a:cubicBezTo>
                    <a:cubicBezTo>
                      <a:pt x="970565" y="101325"/>
                      <a:pt x="975476" y="122918"/>
                      <a:pt x="974359" y="128005"/>
                    </a:cubicBezTo>
                    <a:cubicBezTo>
                      <a:pt x="953599" y="222212"/>
                      <a:pt x="958303" y="229777"/>
                      <a:pt x="1042072" y="312841"/>
                    </a:cubicBezTo>
                    <a:cubicBezTo>
                      <a:pt x="1046141" y="316967"/>
                      <a:pt x="1052858" y="316692"/>
                      <a:pt x="1056541" y="312293"/>
                    </a:cubicBezTo>
                    <a:lnTo>
                      <a:pt x="1094722" y="266909"/>
                    </a:lnTo>
                    <a:cubicBezTo>
                      <a:pt x="1092322" y="232940"/>
                      <a:pt x="1077673" y="214923"/>
                      <a:pt x="1095563" y="197181"/>
                    </a:cubicBezTo>
                    <a:cubicBezTo>
                      <a:pt x="1136958" y="156336"/>
                      <a:pt x="1196340" y="131856"/>
                      <a:pt x="1259873" y="64193"/>
                    </a:cubicBezTo>
                    <a:lnTo>
                      <a:pt x="1252425" y="52915"/>
                    </a:lnTo>
                    <a:cubicBezTo>
                      <a:pt x="1252425" y="52915"/>
                      <a:pt x="1252452" y="51539"/>
                      <a:pt x="1252921" y="51263"/>
                    </a:cubicBezTo>
                    <a:cubicBezTo>
                      <a:pt x="1268412" y="42188"/>
                      <a:pt x="1303516" y="64331"/>
                      <a:pt x="1314579" y="81797"/>
                    </a:cubicBezTo>
                    <a:cubicBezTo>
                      <a:pt x="1330469" y="106963"/>
                      <a:pt x="1328042" y="129244"/>
                      <a:pt x="1323172" y="144783"/>
                    </a:cubicBezTo>
                    <a:cubicBezTo>
                      <a:pt x="1322538" y="146847"/>
                      <a:pt x="1325035" y="148771"/>
                      <a:pt x="1327173" y="148909"/>
                    </a:cubicBezTo>
                    <a:cubicBezTo>
                      <a:pt x="1351160" y="151797"/>
                      <a:pt x="1373974" y="160876"/>
                      <a:pt x="1395051" y="167064"/>
                    </a:cubicBezTo>
                    <a:cubicBezTo>
                      <a:pt x="1614756" y="231288"/>
                      <a:pt x="1694484" y="463573"/>
                      <a:pt x="1717133" y="682516"/>
                    </a:cubicBezTo>
                    <a:cubicBezTo>
                      <a:pt x="1764100" y="945329"/>
                      <a:pt x="1845290" y="1173763"/>
                      <a:pt x="1823247" y="1481961"/>
                    </a:cubicBezTo>
                    <a:cubicBezTo>
                      <a:pt x="1819909" y="1528585"/>
                      <a:pt x="1833648" y="1556916"/>
                      <a:pt x="1778639" y="1543711"/>
                    </a:cubicBezTo>
                    <a:cubicBezTo>
                      <a:pt x="1713850" y="1536972"/>
                      <a:pt x="1659241" y="1537660"/>
                      <a:pt x="1588135" y="1537110"/>
                    </a:cubicBezTo>
                    <a:cubicBezTo>
                      <a:pt x="1167994" y="1540272"/>
                      <a:pt x="768309" y="1543301"/>
                      <a:pt x="346375" y="1545776"/>
                    </a:cubicBezTo>
                    <a:close/>
                    <a:moveTo>
                      <a:pt x="719369" y="929652"/>
                    </a:moveTo>
                    <a:cubicBezTo>
                      <a:pt x="707520" y="933779"/>
                      <a:pt x="695382" y="1027983"/>
                      <a:pt x="700306" y="1067455"/>
                    </a:cubicBezTo>
                    <a:cubicBezTo>
                      <a:pt x="704224" y="1098949"/>
                      <a:pt x="731094" y="1142957"/>
                      <a:pt x="741784" y="1159322"/>
                    </a:cubicBezTo>
                    <a:cubicBezTo>
                      <a:pt x="744294" y="1163311"/>
                      <a:pt x="749053" y="1164825"/>
                      <a:pt x="753398" y="1163311"/>
                    </a:cubicBezTo>
                    <a:cubicBezTo>
                      <a:pt x="818932" y="1140345"/>
                      <a:pt x="964731" y="1117238"/>
                      <a:pt x="1014333" y="1086294"/>
                    </a:cubicBezTo>
                    <a:cubicBezTo>
                      <a:pt x="1065852" y="1054115"/>
                      <a:pt x="1116268" y="988377"/>
                      <a:pt x="1116268" y="988377"/>
                    </a:cubicBezTo>
                    <a:lnTo>
                      <a:pt x="1142834" y="979026"/>
                    </a:lnTo>
                    <a:cubicBezTo>
                      <a:pt x="1150559" y="976410"/>
                      <a:pt x="1158173" y="982877"/>
                      <a:pt x="1156931" y="990989"/>
                    </a:cubicBezTo>
                    <a:cubicBezTo>
                      <a:pt x="1148062" y="1048887"/>
                      <a:pt x="1230493" y="1075708"/>
                      <a:pt x="1280964" y="1085609"/>
                    </a:cubicBezTo>
                    <a:cubicBezTo>
                      <a:pt x="1380002" y="1099225"/>
                      <a:pt x="1463606" y="1050952"/>
                      <a:pt x="1487234" y="949318"/>
                    </a:cubicBezTo>
                    <a:lnTo>
                      <a:pt x="1487234" y="949318"/>
                    </a:lnTo>
                    <a:cubicBezTo>
                      <a:pt x="1493565" y="932677"/>
                      <a:pt x="1498972" y="915899"/>
                      <a:pt x="1499510" y="902284"/>
                    </a:cubicBezTo>
                    <a:cubicBezTo>
                      <a:pt x="1508738" y="837923"/>
                      <a:pt x="1525898" y="736701"/>
                      <a:pt x="1498490" y="689668"/>
                    </a:cubicBezTo>
                    <a:cubicBezTo>
                      <a:pt x="1434956" y="647170"/>
                      <a:pt x="1309089" y="652123"/>
                      <a:pt x="1237500" y="658724"/>
                    </a:cubicBezTo>
                    <a:cubicBezTo>
                      <a:pt x="1196740" y="664361"/>
                      <a:pt x="1190988" y="658724"/>
                      <a:pt x="1190988" y="658724"/>
                    </a:cubicBezTo>
                    <a:cubicBezTo>
                      <a:pt x="1099219" y="606876"/>
                      <a:pt x="1090515" y="611825"/>
                      <a:pt x="1019147" y="684165"/>
                    </a:cubicBezTo>
                    <a:cubicBezTo>
                      <a:pt x="906949" y="733813"/>
                      <a:pt x="903239" y="756779"/>
                      <a:pt x="816876" y="887981"/>
                    </a:cubicBezTo>
                    <a:cubicBezTo>
                      <a:pt x="816876" y="887981"/>
                      <a:pt x="764557" y="928138"/>
                      <a:pt x="750543" y="930616"/>
                    </a:cubicBezTo>
                    <a:cubicBezTo>
                      <a:pt x="736528" y="933228"/>
                      <a:pt x="731218" y="925526"/>
                      <a:pt x="719369" y="929652"/>
                    </a:cubicBezTo>
                    <a:close/>
                  </a:path>
                </a:pathLst>
              </a:custGeom>
              <a:solidFill>
                <a:srgbClr val="D6AD60"/>
              </a:solidFill>
              <a:ln w="13766" cap="flat">
                <a:noFill/>
                <a:prstDash val="solid"/>
                <a:miter/>
              </a:ln>
            </p:spPr>
            <p:txBody>
              <a:bodyPr rtlCol="0" anchor="ctr"/>
              <a:lstStyle/>
              <a:p>
                <a:endParaRPr lang="en-BE"/>
              </a:p>
            </p:txBody>
          </p:sp>
          <p:grpSp>
            <p:nvGrpSpPr>
              <p:cNvPr id="51" name="Graphic 9" descr="Man holding a coffee mug">
                <a:extLst>
                  <a:ext uri="{FF2B5EF4-FFF2-40B4-BE49-F238E27FC236}">
                    <a16:creationId xmlns:a16="http://schemas.microsoft.com/office/drawing/2014/main" id="{C753D312-A905-E51A-982D-1D4B89B0ACEB}"/>
                  </a:ext>
                </a:extLst>
              </p:cNvPr>
              <p:cNvGrpSpPr/>
              <p:nvPr/>
            </p:nvGrpSpPr>
            <p:grpSpPr>
              <a:xfrm>
                <a:off x="6022184" y="1809713"/>
                <a:ext cx="1866667" cy="1627498"/>
                <a:chOff x="6022184" y="1809713"/>
                <a:chExt cx="1866667" cy="1627498"/>
              </a:xfrm>
              <a:solidFill>
                <a:srgbClr val="000000"/>
              </a:solidFill>
            </p:grpSpPr>
            <p:sp>
              <p:nvSpPr>
                <p:cNvPr id="52" name="Freeform 51">
                  <a:extLst>
                    <a:ext uri="{FF2B5EF4-FFF2-40B4-BE49-F238E27FC236}">
                      <a16:creationId xmlns:a16="http://schemas.microsoft.com/office/drawing/2014/main" id="{C8AF2D33-FD9B-3F7A-BE3A-8A46A62484BF}"/>
                    </a:ext>
                  </a:extLst>
                </p:cNvPr>
                <p:cNvSpPr/>
                <p:nvPr/>
              </p:nvSpPr>
              <p:spPr>
                <a:xfrm>
                  <a:off x="6022184" y="1894672"/>
                  <a:ext cx="1536776" cy="1542539"/>
                </a:xfrm>
                <a:custGeom>
                  <a:avLst/>
                  <a:gdLst>
                    <a:gd name="connsiteX0" fmla="*/ 1524319 w 1536776"/>
                    <a:gd name="connsiteY0" fmla="*/ 689608 h 1542539"/>
                    <a:gd name="connsiteX1" fmla="*/ 1226955 w 1536776"/>
                    <a:gd name="connsiteY1" fmla="*/ 664440 h 1542539"/>
                    <a:gd name="connsiteX2" fmla="*/ 1221879 w 1536776"/>
                    <a:gd name="connsiteY2" fmla="*/ 661002 h 1542539"/>
                    <a:gd name="connsiteX3" fmla="*/ 1152345 w 1536776"/>
                    <a:gd name="connsiteY3" fmla="*/ 623182 h 1542539"/>
                    <a:gd name="connsiteX4" fmla="*/ 1037899 w 1536776"/>
                    <a:gd name="connsiteY4" fmla="*/ 674892 h 1542539"/>
                    <a:gd name="connsiteX5" fmla="*/ 1030713 w 1536776"/>
                    <a:gd name="connsiteY5" fmla="*/ 679019 h 1542539"/>
                    <a:gd name="connsiteX6" fmla="*/ 864058 w 1536776"/>
                    <a:gd name="connsiteY6" fmla="*/ 819021 h 1542539"/>
                    <a:gd name="connsiteX7" fmla="*/ 764233 w 1536776"/>
                    <a:gd name="connsiteY7" fmla="*/ 930006 h 1542539"/>
                    <a:gd name="connsiteX8" fmla="*/ 730577 w 1536776"/>
                    <a:gd name="connsiteY8" fmla="*/ 922717 h 1542539"/>
                    <a:gd name="connsiteX9" fmla="*/ 729115 w 1536776"/>
                    <a:gd name="connsiteY9" fmla="*/ 922854 h 1542539"/>
                    <a:gd name="connsiteX10" fmla="*/ 709983 w 1536776"/>
                    <a:gd name="connsiteY10" fmla="*/ 918040 h 1542539"/>
                    <a:gd name="connsiteX11" fmla="*/ 414909 w 1536776"/>
                    <a:gd name="connsiteY11" fmla="*/ 1060932 h 1542539"/>
                    <a:gd name="connsiteX12" fmla="*/ 399778 w 1536776"/>
                    <a:gd name="connsiteY12" fmla="*/ 1044289 h 1542539"/>
                    <a:gd name="connsiteX13" fmla="*/ 399060 w 1536776"/>
                    <a:gd name="connsiteY13" fmla="*/ 1043328 h 1542539"/>
                    <a:gd name="connsiteX14" fmla="*/ 426896 w 1536776"/>
                    <a:gd name="connsiteY14" fmla="*/ 916529 h 1542539"/>
                    <a:gd name="connsiteX15" fmla="*/ 432303 w 1536776"/>
                    <a:gd name="connsiteY15" fmla="*/ 717937 h 1542539"/>
                    <a:gd name="connsiteX16" fmla="*/ 429172 w 1536776"/>
                    <a:gd name="connsiteY16" fmla="*/ 719451 h 1542539"/>
                    <a:gd name="connsiteX17" fmla="*/ 406288 w 1536776"/>
                    <a:gd name="connsiteY17" fmla="*/ 909239 h 1542539"/>
                    <a:gd name="connsiteX18" fmla="*/ 367362 w 1536776"/>
                    <a:gd name="connsiteY18" fmla="*/ 1038101 h 1542539"/>
                    <a:gd name="connsiteX19" fmla="*/ 360893 w 1536776"/>
                    <a:gd name="connsiteY19" fmla="*/ 1049517 h 1542539"/>
                    <a:gd name="connsiteX20" fmla="*/ 246903 w 1536776"/>
                    <a:gd name="connsiteY20" fmla="*/ 1031637 h 1542539"/>
                    <a:gd name="connsiteX21" fmla="*/ 246116 w 1536776"/>
                    <a:gd name="connsiteY21" fmla="*/ 1034525 h 1542539"/>
                    <a:gd name="connsiteX22" fmla="*/ 373487 w 1536776"/>
                    <a:gd name="connsiteY22" fmla="*/ 1074819 h 1542539"/>
                    <a:gd name="connsiteX23" fmla="*/ 373501 w 1536776"/>
                    <a:gd name="connsiteY23" fmla="*/ 1077710 h 1542539"/>
                    <a:gd name="connsiteX24" fmla="*/ 380660 w 1536776"/>
                    <a:gd name="connsiteY24" fmla="*/ 1094764 h 1542539"/>
                    <a:gd name="connsiteX25" fmla="*/ 715142 w 1536776"/>
                    <a:gd name="connsiteY25" fmla="*/ 948295 h 1542539"/>
                    <a:gd name="connsiteX26" fmla="*/ 717445 w 1536776"/>
                    <a:gd name="connsiteY26" fmla="*/ 949809 h 1542539"/>
                    <a:gd name="connsiteX27" fmla="*/ 742633 w 1536776"/>
                    <a:gd name="connsiteY27" fmla="*/ 1179342 h 1542539"/>
                    <a:gd name="connsiteX28" fmla="*/ 745364 w 1536776"/>
                    <a:gd name="connsiteY28" fmla="*/ 1195707 h 1542539"/>
                    <a:gd name="connsiteX29" fmla="*/ 728011 w 1536776"/>
                    <a:gd name="connsiteY29" fmla="*/ 1207260 h 1542539"/>
                    <a:gd name="connsiteX30" fmla="*/ 64937 w 1536776"/>
                    <a:gd name="connsiteY30" fmla="*/ 1446694 h 1542539"/>
                    <a:gd name="connsiteX31" fmla="*/ 37184 w 1536776"/>
                    <a:gd name="connsiteY31" fmla="*/ 1132308 h 1542539"/>
                    <a:gd name="connsiteX32" fmla="*/ 66040 w 1536776"/>
                    <a:gd name="connsiteY32" fmla="*/ 1047042 h 1542539"/>
                    <a:gd name="connsiteX33" fmla="*/ 100731 w 1536776"/>
                    <a:gd name="connsiteY33" fmla="*/ 841987 h 1542539"/>
                    <a:gd name="connsiteX34" fmla="*/ 359486 w 1536776"/>
                    <a:gd name="connsiteY34" fmla="*/ 239206 h 1542539"/>
                    <a:gd name="connsiteX35" fmla="*/ 697789 w 1536776"/>
                    <a:gd name="connsiteY35" fmla="*/ 94252 h 1542539"/>
                    <a:gd name="connsiteX36" fmla="*/ 932861 w 1536776"/>
                    <a:gd name="connsiteY36" fmla="*/ 287341 h 1542539"/>
                    <a:gd name="connsiteX37" fmla="*/ 990049 w 1536776"/>
                    <a:gd name="connsiteY37" fmla="*/ 309068 h 1542539"/>
                    <a:gd name="connsiteX38" fmla="*/ 998588 w 1536776"/>
                    <a:gd name="connsiteY38" fmla="*/ 306593 h 1542539"/>
                    <a:gd name="connsiteX39" fmla="*/ 879190 w 1536776"/>
                    <a:gd name="connsiteY39" fmla="*/ 229714 h 1542539"/>
                    <a:gd name="connsiteX40" fmla="*/ 737832 w 1536776"/>
                    <a:gd name="connsiteY40" fmla="*/ 78297 h 1542539"/>
                    <a:gd name="connsiteX41" fmla="*/ 766261 w 1536776"/>
                    <a:gd name="connsiteY41" fmla="*/ 11736 h 1542539"/>
                    <a:gd name="connsiteX42" fmla="*/ 693665 w 1536776"/>
                    <a:gd name="connsiteY42" fmla="*/ 89437 h 1542539"/>
                    <a:gd name="connsiteX43" fmla="*/ 204997 w 1536776"/>
                    <a:gd name="connsiteY43" fmla="*/ 395298 h 1542539"/>
                    <a:gd name="connsiteX44" fmla="*/ 35515 w 1536776"/>
                    <a:gd name="connsiteY44" fmla="*/ 953110 h 1542539"/>
                    <a:gd name="connsiteX45" fmla="*/ 21542 w 1536776"/>
                    <a:gd name="connsiteY45" fmla="*/ 1046904 h 1542539"/>
                    <a:gd name="connsiteX46" fmla="*/ 24673 w 1536776"/>
                    <a:gd name="connsiteY46" fmla="*/ 1127218 h 1542539"/>
                    <a:gd name="connsiteX47" fmla="*/ 344299 w 1536776"/>
                    <a:gd name="connsiteY47" fmla="*/ 1464711 h 1542539"/>
                    <a:gd name="connsiteX48" fmla="*/ 346686 w 1536776"/>
                    <a:gd name="connsiteY48" fmla="*/ 1545166 h 1542539"/>
                    <a:gd name="connsiteX49" fmla="*/ 357583 w 1536776"/>
                    <a:gd name="connsiteY49" fmla="*/ 1540902 h 1542539"/>
                    <a:gd name="connsiteX50" fmla="*/ 358190 w 1536776"/>
                    <a:gd name="connsiteY50" fmla="*/ 1540351 h 1542539"/>
                    <a:gd name="connsiteX51" fmla="*/ 358190 w 1536776"/>
                    <a:gd name="connsiteY51" fmla="*/ 1540489 h 1542539"/>
                    <a:gd name="connsiteX52" fmla="*/ 364300 w 1536776"/>
                    <a:gd name="connsiteY52" fmla="*/ 1521511 h 1542539"/>
                    <a:gd name="connsiteX53" fmla="*/ 358231 w 1536776"/>
                    <a:gd name="connsiteY53" fmla="*/ 1458523 h 1542539"/>
                    <a:gd name="connsiteX54" fmla="*/ 783503 w 1536776"/>
                    <a:gd name="connsiteY54" fmla="*/ 1190895 h 1542539"/>
                    <a:gd name="connsiteX55" fmla="*/ 789945 w 1536776"/>
                    <a:gd name="connsiteY55" fmla="*/ 1178240 h 1542539"/>
                    <a:gd name="connsiteX56" fmla="*/ 1068025 w 1536776"/>
                    <a:gd name="connsiteY56" fmla="*/ 1077710 h 1542539"/>
                    <a:gd name="connsiteX57" fmla="*/ 1150732 w 1536776"/>
                    <a:gd name="connsiteY57" fmla="*/ 1004820 h 1542539"/>
                    <a:gd name="connsiteX58" fmla="*/ 1318311 w 1536776"/>
                    <a:gd name="connsiteY58" fmla="*/ 1102191 h 1542539"/>
                    <a:gd name="connsiteX59" fmla="*/ 1498897 w 1536776"/>
                    <a:gd name="connsiteY59" fmla="*/ 996980 h 1542539"/>
                    <a:gd name="connsiteX60" fmla="*/ 1524319 w 1536776"/>
                    <a:gd name="connsiteY60" fmla="*/ 689608 h 1542539"/>
                    <a:gd name="connsiteX61" fmla="*/ 1188071 w 1536776"/>
                    <a:gd name="connsiteY61" fmla="*/ 666226 h 1542539"/>
                    <a:gd name="connsiteX62" fmla="*/ 1177477 w 1536776"/>
                    <a:gd name="connsiteY62" fmla="*/ 678468 h 1542539"/>
                    <a:gd name="connsiteX63" fmla="*/ 1124165 w 1536776"/>
                    <a:gd name="connsiteY63" fmla="*/ 663752 h 1542539"/>
                    <a:gd name="connsiteX64" fmla="*/ 1062052 w 1536776"/>
                    <a:gd name="connsiteY64" fmla="*/ 671592 h 1542539"/>
                    <a:gd name="connsiteX65" fmla="*/ 1188071 w 1536776"/>
                    <a:gd name="connsiteY65" fmla="*/ 666226 h 1542539"/>
                    <a:gd name="connsiteX66" fmla="*/ 1148014 w 1536776"/>
                    <a:gd name="connsiteY66" fmla="*/ 975250 h 1542539"/>
                    <a:gd name="connsiteX67" fmla="*/ 1079970 w 1536776"/>
                    <a:gd name="connsiteY67" fmla="*/ 1020634 h 1542539"/>
                    <a:gd name="connsiteX68" fmla="*/ 774565 w 1536776"/>
                    <a:gd name="connsiteY68" fmla="*/ 1154586 h 1542539"/>
                    <a:gd name="connsiteX69" fmla="*/ 732894 w 1536776"/>
                    <a:gd name="connsiteY69" fmla="*/ 951458 h 1542539"/>
                    <a:gd name="connsiteX70" fmla="*/ 765282 w 1536776"/>
                    <a:gd name="connsiteY70" fmla="*/ 943759 h 1542539"/>
                    <a:gd name="connsiteX71" fmla="*/ 1113502 w 1536776"/>
                    <a:gd name="connsiteY71" fmla="*/ 695934 h 1542539"/>
                    <a:gd name="connsiteX72" fmla="*/ 1166387 w 1536776"/>
                    <a:gd name="connsiteY72" fmla="*/ 712850 h 1542539"/>
                    <a:gd name="connsiteX73" fmla="*/ 1158622 w 1536776"/>
                    <a:gd name="connsiteY73" fmla="*/ 739942 h 1542539"/>
                    <a:gd name="connsiteX74" fmla="*/ 1158635 w 1536776"/>
                    <a:gd name="connsiteY74" fmla="*/ 740080 h 1542539"/>
                    <a:gd name="connsiteX75" fmla="*/ 1144966 w 1536776"/>
                    <a:gd name="connsiteY75" fmla="*/ 747094 h 1542539"/>
                    <a:gd name="connsiteX76" fmla="*/ 1066107 w 1536776"/>
                    <a:gd name="connsiteY76" fmla="*/ 771574 h 1542539"/>
                    <a:gd name="connsiteX77" fmla="*/ 1127503 w 1536776"/>
                    <a:gd name="connsiteY77" fmla="*/ 771987 h 1542539"/>
                    <a:gd name="connsiteX78" fmla="*/ 1181298 w 1536776"/>
                    <a:gd name="connsiteY78" fmla="*/ 772535 h 1542539"/>
                    <a:gd name="connsiteX79" fmla="*/ 1197064 w 1536776"/>
                    <a:gd name="connsiteY79" fmla="*/ 835661 h 1542539"/>
                    <a:gd name="connsiteX80" fmla="*/ 1192099 w 1536776"/>
                    <a:gd name="connsiteY80" fmla="*/ 857942 h 1542539"/>
                    <a:gd name="connsiteX81" fmla="*/ 1209534 w 1536776"/>
                    <a:gd name="connsiteY81" fmla="*/ 864130 h 1542539"/>
                    <a:gd name="connsiteX82" fmla="*/ 1204306 w 1536776"/>
                    <a:gd name="connsiteY82" fmla="*/ 896585 h 1542539"/>
                    <a:gd name="connsiteX83" fmla="*/ 1191823 w 1536776"/>
                    <a:gd name="connsiteY83" fmla="*/ 922854 h 1542539"/>
                    <a:gd name="connsiteX84" fmla="*/ 1129227 w 1536776"/>
                    <a:gd name="connsiteY84" fmla="*/ 930144 h 1542539"/>
                    <a:gd name="connsiteX85" fmla="*/ 1156125 w 1536776"/>
                    <a:gd name="connsiteY85" fmla="*/ 936607 h 1542539"/>
                    <a:gd name="connsiteX86" fmla="*/ 1189119 w 1536776"/>
                    <a:gd name="connsiteY86" fmla="*/ 939082 h 1542539"/>
                    <a:gd name="connsiteX87" fmla="*/ 1148014 w 1536776"/>
                    <a:gd name="connsiteY87" fmla="*/ 975250 h 1542539"/>
                    <a:gd name="connsiteX88" fmla="*/ 1337070 w 1536776"/>
                    <a:gd name="connsiteY88" fmla="*/ 1070834 h 1542539"/>
                    <a:gd name="connsiteX89" fmla="*/ 1181629 w 1536776"/>
                    <a:gd name="connsiteY89" fmla="*/ 994781 h 1542539"/>
                    <a:gd name="connsiteX90" fmla="*/ 1227672 w 1536776"/>
                    <a:gd name="connsiteY90" fmla="*/ 914877 h 1542539"/>
                    <a:gd name="connsiteX91" fmla="*/ 1229714 w 1536776"/>
                    <a:gd name="connsiteY91" fmla="*/ 841987 h 1542539"/>
                    <a:gd name="connsiteX92" fmla="*/ 1194968 w 1536776"/>
                    <a:gd name="connsiteY92" fmla="*/ 745304 h 1542539"/>
                    <a:gd name="connsiteX93" fmla="*/ 1190885 w 1536776"/>
                    <a:gd name="connsiteY93" fmla="*/ 692634 h 1542539"/>
                    <a:gd name="connsiteX94" fmla="*/ 1221079 w 1536776"/>
                    <a:gd name="connsiteY94" fmla="*/ 668979 h 1542539"/>
                    <a:gd name="connsiteX95" fmla="*/ 1283785 w 1536776"/>
                    <a:gd name="connsiteY95" fmla="*/ 667878 h 1542539"/>
                    <a:gd name="connsiteX96" fmla="*/ 1503435 w 1536776"/>
                    <a:gd name="connsiteY96" fmla="*/ 701296 h 1542539"/>
                    <a:gd name="connsiteX97" fmla="*/ 1337070 w 1536776"/>
                    <a:gd name="connsiteY97" fmla="*/ 1070834 h 154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536776" h="1542539">
                      <a:moveTo>
                        <a:pt x="1524319" y="689608"/>
                      </a:moveTo>
                      <a:cubicBezTo>
                        <a:pt x="1437157" y="646285"/>
                        <a:pt x="1323387" y="644086"/>
                        <a:pt x="1226955" y="664440"/>
                      </a:cubicBezTo>
                      <a:cubicBezTo>
                        <a:pt x="1224555" y="664853"/>
                        <a:pt x="1222072" y="663476"/>
                        <a:pt x="1221879" y="661002"/>
                      </a:cubicBezTo>
                      <a:cubicBezTo>
                        <a:pt x="1219783" y="633634"/>
                        <a:pt x="1172622" y="633909"/>
                        <a:pt x="1152345" y="623182"/>
                      </a:cubicBezTo>
                      <a:cubicBezTo>
                        <a:pt x="1103323" y="598013"/>
                        <a:pt x="1060549" y="631569"/>
                        <a:pt x="1037899" y="674892"/>
                      </a:cubicBezTo>
                      <a:cubicBezTo>
                        <a:pt x="1035210" y="672280"/>
                        <a:pt x="1030272" y="675580"/>
                        <a:pt x="1030713" y="679019"/>
                      </a:cubicBezTo>
                      <a:cubicBezTo>
                        <a:pt x="955041" y="695934"/>
                        <a:pt x="899825" y="753007"/>
                        <a:pt x="864058" y="819021"/>
                      </a:cubicBezTo>
                      <a:cubicBezTo>
                        <a:pt x="837105" y="861380"/>
                        <a:pt x="810704" y="908000"/>
                        <a:pt x="764233" y="930006"/>
                      </a:cubicBezTo>
                      <a:cubicBezTo>
                        <a:pt x="755888" y="921478"/>
                        <a:pt x="741653" y="916938"/>
                        <a:pt x="730577" y="922717"/>
                      </a:cubicBezTo>
                      <a:cubicBezTo>
                        <a:pt x="730149" y="922717"/>
                        <a:pt x="729542" y="922717"/>
                        <a:pt x="729115" y="922854"/>
                      </a:cubicBezTo>
                      <a:cubicBezTo>
                        <a:pt x="725211" y="916253"/>
                        <a:pt x="716590" y="914051"/>
                        <a:pt x="709983" y="918040"/>
                      </a:cubicBezTo>
                      <a:cubicBezTo>
                        <a:pt x="612020" y="973188"/>
                        <a:pt x="515175" y="1019261"/>
                        <a:pt x="414909" y="1060932"/>
                      </a:cubicBezTo>
                      <a:cubicBezTo>
                        <a:pt x="414923" y="1052817"/>
                        <a:pt x="408523" y="1041539"/>
                        <a:pt x="399778" y="1044289"/>
                      </a:cubicBezTo>
                      <a:cubicBezTo>
                        <a:pt x="399129" y="1044564"/>
                        <a:pt x="398646" y="1043876"/>
                        <a:pt x="399060" y="1043328"/>
                      </a:cubicBezTo>
                      <a:cubicBezTo>
                        <a:pt x="426275" y="1008396"/>
                        <a:pt x="425144" y="960399"/>
                        <a:pt x="426896" y="916529"/>
                      </a:cubicBezTo>
                      <a:cubicBezTo>
                        <a:pt x="426786" y="851475"/>
                        <a:pt x="439076" y="781063"/>
                        <a:pt x="432303" y="717937"/>
                      </a:cubicBezTo>
                      <a:cubicBezTo>
                        <a:pt x="432027" y="715324"/>
                        <a:pt x="429862" y="716426"/>
                        <a:pt x="429172" y="719451"/>
                      </a:cubicBezTo>
                      <a:cubicBezTo>
                        <a:pt x="415475" y="780650"/>
                        <a:pt x="414026" y="847765"/>
                        <a:pt x="406288" y="909239"/>
                      </a:cubicBezTo>
                      <a:cubicBezTo>
                        <a:pt x="402067" y="953523"/>
                        <a:pt x="405902" y="1009494"/>
                        <a:pt x="367362" y="1038101"/>
                      </a:cubicBezTo>
                      <a:cubicBezTo>
                        <a:pt x="363749" y="1040851"/>
                        <a:pt x="361417" y="1044977"/>
                        <a:pt x="360893" y="1049517"/>
                      </a:cubicBezTo>
                      <a:cubicBezTo>
                        <a:pt x="322133" y="1042227"/>
                        <a:pt x="285732" y="1031500"/>
                        <a:pt x="246903" y="1031637"/>
                      </a:cubicBezTo>
                      <a:cubicBezTo>
                        <a:pt x="245440" y="1031637"/>
                        <a:pt x="244682" y="1033837"/>
                        <a:pt x="246116" y="1034525"/>
                      </a:cubicBezTo>
                      <a:cubicBezTo>
                        <a:pt x="287125" y="1050480"/>
                        <a:pt x="330961" y="1062581"/>
                        <a:pt x="373487" y="1074819"/>
                      </a:cubicBezTo>
                      <a:cubicBezTo>
                        <a:pt x="374908" y="1075232"/>
                        <a:pt x="374880" y="1077160"/>
                        <a:pt x="373501" y="1077710"/>
                      </a:cubicBezTo>
                      <a:cubicBezTo>
                        <a:pt x="232047" y="1129830"/>
                        <a:pt x="209191" y="1148398"/>
                        <a:pt x="380660" y="1094764"/>
                      </a:cubicBezTo>
                      <a:cubicBezTo>
                        <a:pt x="498692" y="1055842"/>
                        <a:pt x="607248" y="1006744"/>
                        <a:pt x="715142" y="948295"/>
                      </a:cubicBezTo>
                      <a:cubicBezTo>
                        <a:pt x="716245" y="947744"/>
                        <a:pt x="717583" y="948570"/>
                        <a:pt x="717445" y="949809"/>
                      </a:cubicBezTo>
                      <a:cubicBezTo>
                        <a:pt x="708659" y="1025036"/>
                        <a:pt x="681375" y="1119244"/>
                        <a:pt x="742633" y="1179342"/>
                      </a:cubicBezTo>
                      <a:cubicBezTo>
                        <a:pt x="738991" y="1184432"/>
                        <a:pt x="740798" y="1191718"/>
                        <a:pt x="745364" y="1195707"/>
                      </a:cubicBezTo>
                      <a:cubicBezTo>
                        <a:pt x="739419" y="1199145"/>
                        <a:pt x="733625" y="1203271"/>
                        <a:pt x="728011" y="1207260"/>
                      </a:cubicBezTo>
                      <a:cubicBezTo>
                        <a:pt x="596268" y="1289364"/>
                        <a:pt x="200018" y="1567581"/>
                        <a:pt x="64937" y="1446694"/>
                      </a:cubicBezTo>
                      <a:cubicBezTo>
                        <a:pt x="9569" y="1380818"/>
                        <a:pt x="34660" y="1219223"/>
                        <a:pt x="37184" y="1132308"/>
                      </a:cubicBezTo>
                      <a:cubicBezTo>
                        <a:pt x="70758" y="1125019"/>
                        <a:pt x="58854" y="1073309"/>
                        <a:pt x="66040" y="1047042"/>
                      </a:cubicBezTo>
                      <a:cubicBezTo>
                        <a:pt x="73985" y="978550"/>
                        <a:pt x="85972" y="906486"/>
                        <a:pt x="100731" y="841987"/>
                      </a:cubicBezTo>
                      <a:cubicBezTo>
                        <a:pt x="156195" y="630058"/>
                        <a:pt x="209204" y="403413"/>
                        <a:pt x="359486" y="239206"/>
                      </a:cubicBezTo>
                      <a:cubicBezTo>
                        <a:pt x="444276" y="153799"/>
                        <a:pt x="595040" y="152426"/>
                        <a:pt x="697789" y="94252"/>
                      </a:cubicBezTo>
                      <a:cubicBezTo>
                        <a:pt x="776413" y="158751"/>
                        <a:pt x="823450" y="267947"/>
                        <a:pt x="932861" y="287341"/>
                      </a:cubicBezTo>
                      <a:cubicBezTo>
                        <a:pt x="952282" y="292703"/>
                        <a:pt x="972338" y="298203"/>
                        <a:pt x="990049" y="309068"/>
                      </a:cubicBezTo>
                      <a:cubicBezTo>
                        <a:pt x="992946" y="310995"/>
                        <a:pt x="997015" y="309619"/>
                        <a:pt x="998588" y="306593"/>
                      </a:cubicBezTo>
                      <a:cubicBezTo>
                        <a:pt x="986284" y="258872"/>
                        <a:pt x="915343" y="255434"/>
                        <a:pt x="879190" y="229714"/>
                      </a:cubicBezTo>
                      <a:cubicBezTo>
                        <a:pt x="820249" y="191206"/>
                        <a:pt x="790055" y="123819"/>
                        <a:pt x="737832" y="78297"/>
                      </a:cubicBezTo>
                      <a:cubicBezTo>
                        <a:pt x="751516" y="70047"/>
                        <a:pt x="818870" y="-27048"/>
                        <a:pt x="766261" y="11736"/>
                      </a:cubicBezTo>
                      <a:cubicBezTo>
                        <a:pt x="750467" y="34702"/>
                        <a:pt x="681844" y="62207"/>
                        <a:pt x="693665" y="89437"/>
                      </a:cubicBezTo>
                      <a:cubicBezTo>
                        <a:pt x="443090" y="145274"/>
                        <a:pt x="328809" y="136333"/>
                        <a:pt x="204997" y="395298"/>
                      </a:cubicBezTo>
                      <a:cubicBezTo>
                        <a:pt x="121794" y="567758"/>
                        <a:pt x="66909" y="762358"/>
                        <a:pt x="35515" y="953110"/>
                      </a:cubicBezTo>
                      <a:cubicBezTo>
                        <a:pt x="30466" y="982264"/>
                        <a:pt x="26052" y="1015135"/>
                        <a:pt x="21542" y="1046904"/>
                      </a:cubicBezTo>
                      <a:cubicBezTo>
                        <a:pt x="19900" y="1072483"/>
                        <a:pt x="8024" y="1105216"/>
                        <a:pt x="24673" y="1127218"/>
                      </a:cubicBezTo>
                      <a:cubicBezTo>
                        <a:pt x="-41481" y="1414102"/>
                        <a:pt x="12659" y="1609803"/>
                        <a:pt x="344299" y="1464711"/>
                      </a:cubicBezTo>
                      <a:cubicBezTo>
                        <a:pt x="342410" y="1488228"/>
                        <a:pt x="308546" y="1539112"/>
                        <a:pt x="346686" y="1545166"/>
                      </a:cubicBezTo>
                      <a:cubicBezTo>
                        <a:pt x="350686" y="1545166"/>
                        <a:pt x="354672" y="1543651"/>
                        <a:pt x="357583" y="1540902"/>
                      </a:cubicBezTo>
                      <a:cubicBezTo>
                        <a:pt x="357721" y="1540902"/>
                        <a:pt x="358079" y="1540489"/>
                        <a:pt x="358190" y="1540351"/>
                      </a:cubicBezTo>
                      <a:lnTo>
                        <a:pt x="358190" y="1540489"/>
                      </a:lnTo>
                      <a:cubicBezTo>
                        <a:pt x="363555" y="1535811"/>
                        <a:pt x="365928" y="1528525"/>
                        <a:pt x="364300" y="1521511"/>
                      </a:cubicBezTo>
                      <a:cubicBezTo>
                        <a:pt x="360728" y="1500607"/>
                        <a:pt x="362355" y="1479290"/>
                        <a:pt x="358231" y="1458523"/>
                      </a:cubicBezTo>
                      <a:cubicBezTo>
                        <a:pt x="407392" y="1435557"/>
                        <a:pt x="828263" y="1236004"/>
                        <a:pt x="783503" y="1190895"/>
                      </a:cubicBezTo>
                      <a:cubicBezTo>
                        <a:pt x="787172" y="1187595"/>
                        <a:pt x="789476" y="1183055"/>
                        <a:pt x="789945" y="1178240"/>
                      </a:cubicBezTo>
                      <a:cubicBezTo>
                        <a:pt x="876776" y="1129145"/>
                        <a:pt x="990656" y="1146199"/>
                        <a:pt x="1068025" y="1077710"/>
                      </a:cubicBezTo>
                      <a:cubicBezTo>
                        <a:pt x="1095819" y="1053643"/>
                        <a:pt x="1113144" y="1015548"/>
                        <a:pt x="1150732" y="1004820"/>
                      </a:cubicBezTo>
                      <a:cubicBezTo>
                        <a:pt x="1165022" y="1093662"/>
                        <a:pt x="1242294" y="1103702"/>
                        <a:pt x="1318311" y="1102191"/>
                      </a:cubicBezTo>
                      <a:cubicBezTo>
                        <a:pt x="1404907" y="1119516"/>
                        <a:pt x="1466344" y="1079772"/>
                        <a:pt x="1498897" y="996980"/>
                      </a:cubicBezTo>
                      <a:cubicBezTo>
                        <a:pt x="1543078" y="901399"/>
                        <a:pt x="1544402" y="791515"/>
                        <a:pt x="1524319" y="689608"/>
                      </a:cubicBezTo>
                      <a:close/>
                      <a:moveTo>
                        <a:pt x="1188071" y="666226"/>
                      </a:moveTo>
                      <a:cubicBezTo>
                        <a:pt x="1184360" y="670077"/>
                        <a:pt x="1180346" y="673791"/>
                        <a:pt x="1177477" y="678468"/>
                      </a:cubicBezTo>
                      <a:cubicBezTo>
                        <a:pt x="1162304" y="667052"/>
                        <a:pt x="1142786" y="663752"/>
                        <a:pt x="1124165" y="663752"/>
                      </a:cubicBezTo>
                      <a:cubicBezTo>
                        <a:pt x="1103337" y="663752"/>
                        <a:pt x="1082246" y="667603"/>
                        <a:pt x="1062052" y="671592"/>
                      </a:cubicBezTo>
                      <a:cubicBezTo>
                        <a:pt x="1107668" y="621392"/>
                        <a:pt x="1134193" y="649173"/>
                        <a:pt x="1188071" y="666226"/>
                      </a:cubicBezTo>
                      <a:close/>
                      <a:moveTo>
                        <a:pt x="1148014" y="975250"/>
                      </a:moveTo>
                      <a:cubicBezTo>
                        <a:pt x="1120110" y="980615"/>
                        <a:pt x="1097240" y="999868"/>
                        <a:pt x="1079970" y="1020634"/>
                      </a:cubicBezTo>
                      <a:cubicBezTo>
                        <a:pt x="1010326" y="1122131"/>
                        <a:pt x="870403" y="1095724"/>
                        <a:pt x="774565" y="1154586"/>
                      </a:cubicBezTo>
                      <a:cubicBezTo>
                        <a:pt x="710466" y="1108654"/>
                        <a:pt x="739791" y="1018160"/>
                        <a:pt x="732894" y="951458"/>
                      </a:cubicBezTo>
                      <a:cubicBezTo>
                        <a:pt x="743364" y="951320"/>
                        <a:pt x="758344" y="953110"/>
                        <a:pt x="765282" y="943759"/>
                      </a:cubicBezTo>
                      <a:cubicBezTo>
                        <a:pt x="929578" y="894248"/>
                        <a:pt x="882390" y="705010"/>
                        <a:pt x="1113502" y="695934"/>
                      </a:cubicBezTo>
                      <a:cubicBezTo>
                        <a:pt x="1131503" y="694833"/>
                        <a:pt x="1157946" y="694558"/>
                        <a:pt x="1166387" y="712850"/>
                      </a:cubicBezTo>
                      <a:cubicBezTo>
                        <a:pt x="1169284" y="719864"/>
                        <a:pt x="1170498" y="738979"/>
                        <a:pt x="1158622" y="739942"/>
                      </a:cubicBezTo>
                      <a:lnTo>
                        <a:pt x="1158635" y="740080"/>
                      </a:lnTo>
                      <a:cubicBezTo>
                        <a:pt x="1153242" y="740080"/>
                        <a:pt x="1147407" y="741729"/>
                        <a:pt x="1144966" y="747094"/>
                      </a:cubicBezTo>
                      <a:cubicBezTo>
                        <a:pt x="1119213" y="751905"/>
                        <a:pt x="1082494" y="749431"/>
                        <a:pt x="1066107" y="771574"/>
                      </a:cubicBezTo>
                      <a:cubicBezTo>
                        <a:pt x="1082563" y="782164"/>
                        <a:pt x="1108109" y="770060"/>
                        <a:pt x="1127503" y="771987"/>
                      </a:cubicBezTo>
                      <a:cubicBezTo>
                        <a:pt x="1143462" y="770198"/>
                        <a:pt x="1164787" y="777900"/>
                        <a:pt x="1181298" y="772535"/>
                      </a:cubicBezTo>
                      <a:cubicBezTo>
                        <a:pt x="1205603" y="781751"/>
                        <a:pt x="1213465" y="816133"/>
                        <a:pt x="1197064" y="835661"/>
                      </a:cubicBezTo>
                      <a:cubicBezTo>
                        <a:pt x="1078425" y="847765"/>
                        <a:pt x="1047458" y="867843"/>
                        <a:pt x="1192099" y="857942"/>
                      </a:cubicBezTo>
                      <a:cubicBezTo>
                        <a:pt x="1195368" y="863992"/>
                        <a:pt x="1203189" y="867155"/>
                        <a:pt x="1209534" y="864130"/>
                      </a:cubicBezTo>
                      <a:cubicBezTo>
                        <a:pt x="1219410" y="873894"/>
                        <a:pt x="1211134" y="886958"/>
                        <a:pt x="1204306" y="896585"/>
                      </a:cubicBezTo>
                      <a:cubicBezTo>
                        <a:pt x="1198485" y="904837"/>
                        <a:pt x="1194333" y="913225"/>
                        <a:pt x="1191823" y="922854"/>
                      </a:cubicBezTo>
                      <a:cubicBezTo>
                        <a:pt x="1171422" y="921202"/>
                        <a:pt x="1148318" y="924228"/>
                        <a:pt x="1129227" y="930144"/>
                      </a:cubicBezTo>
                      <a:cubicBezTo>
                        <a:pt x="1134290" y="936332"/>
                        <a:pt x="1147987" y="934542"/>
                        <a:pt x="1156125" y="936607"/>
                      </a:cubicBezTo>
                      <a:cubicBezTo>
                        <a:pt x="1167063" y="937705"/>
                        <a:pt x="1178112" y="940458"/>
                        <a:pt x="1189119" y="939082"/>
                      </a:cubicBezTo>
                      <a:cubicBezTo>
                        <a:pt x="1190705" y="962874"/>
                        <a:pt x="1167711" y="970714"/>
                        <a:pt x="1148014" y="975250"/>
                      </a:cubicBezTo>
                      <a:close/>
                      <a:moveTo>
                        <a:pt x="1337070" y="1070834"/>
                      </a:moveTo>
                      <a:cubicBezTo>
                        <a:pt x="1270074" y="1064371"/>
                        <a:pt x="1193754" y="1083485"/>
                        <a:pt x="1181629" y="994781"/>
                      </a:cubicBezTo>
                      <a:cubicBezTo>
                        <a:pt x="1219658" y="983227"/>
                        <a:pt x="1214320" y="944306"/>
                        <a:pt x="1227672" y="914877"/>
                      </a:cubicBezTo>
                      <a:cubicBezTo>
                        <a:pt x="1243825" y="893559"/>
                        <a:pt x="1252322" y="862203"/>
                        <a:pt x="1229714" y="841987"/>
                      </a:cubicBezTo>
                      <a:cubicBezTo>
                        <a:pt x="1250336" y="807329"/>
                        <a:pt x="1233121" y="758919"/>
                        <a:pt x="1194968" y="745304"/>
                      </a:cubicBezTo>
                      <a:cubicBezTo>
                        <a:pt x="1202209" y="728389"/>
                        <a:pt x="1200940" y="708035"/>
                        <a:pt x="1190885" y="692634"/>
                      </a:cubicBezTo>
                      <a:cubicBezTo>
                        <a:pt x="1204527" y="691945"/>
                        <a:pt x="1216858" y="681906"/>
                        <a:pt x="1221079" y="668979"/>
                      </a:cubicBezTo>
                      <a:cubicBezTo>
                        <a:pt x="1241245" y="668429"/>
                        <a:pt x="1262708" y="667878"/>
                        <a:pt x="1283785" y="667878"/>
                      </a:cubicBezTo>
                      <a:cubicBezTo>
                        <a:pt x="1358216" y="667052"/>
                        <a:pt x="1432660" y="678330"/>
                        <a:pt x="1503435" y="701296"/>
                      </a:cubicBezTo>
                      <a:cubicBezTo>
                        <a:pt x="1527809" y="827545"/>
                        <a:pt x="1501380" y="1097238"/>
                        <a:pt x="1337070" y="1070834"/>
                      </a:cubicBezTo>
                      <a:close/>
                    </a:path>
                  </a:pathLst>
                </a:custGeom>
                <a:solidFill>
                  <a:srgbClr val="000000"/>
                </a:solidFill>
                <a:ln w="13766" cap="flat">
                  <a:no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D430FAC0-6F79-8A3A-7B24-1D425B619F61}"/>
                    </a:ext>
                  </a:extLst>
                </p:cNvPr>
                <p:cNvSpPr/>
                <p:nvPr/>
              </p:nvSpPr>
              <p:spPr>
                <a:xfrm>
                  <a:off x="7566546" y="2661042"/>
                  <a:ext cx="78253" cy="773966"/>
                </a:xfrm>
                <a:custGeom>
                  <a:avLst/>
                  <a:gdLst>
                    <a:gd name="connsiteX0" fmla="*/ 32772 w 78253"/>
                    <a:gd name="connsiteY0" fmla="*/ 776593 h 773966"/>
                    <a:gd name="connsiteX1" fmla="*/ 25861 w 78253"/>
                    <a:gd name="connsiteY1" fmla="*/ 770542 h 773966"/>
                    <a:gd name="connsiteX2" fmla="*/ 2357 w 78253"/>
                    <a:gd name="connsiteY2" fmla="*/ 587355 h 773966"/>
                    <a:gd name="connsiteX3" fmla="*/ 75339 w 78253"/>
                    <a:gd name="connsiteY3" fmla="*/ 3414 h 773966"/>
                    <a:gd name="connsiteX4" fmla="*/ 78208 w 78253"/>
                    <a:gd name="connsiteY4" fmla="*/ 4516 h 773966"/>
                    <a:gd name="connsiteX5" fmla="*/ 38924 w 78253"/>
                    <a:gd name="connsiteY5" fmla="*/ 448317 h 773966"/>
                    <a:gd name="connsiteX6" fmla="*/ 32772 w 78253"/>
                    <a:gd name="connsiteY6" fmla="*/ 776593 h 773966"/>
                    <a:gd name="connsiteX7" fmla="*/ 32772 w 78253"/>
                    <a:gd name="connsiteY7" fmla="*/ 776593 h 77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53" h="773966">
                      <a:moveTo>
                        <a:pt x="32772" y="776593"/>
                      </a:moveTo>
                      <a:cubicBezTo>
                        <a:pt x="29338" y="776593"/>
                        <a:pt x="26096" y="773981"/>
                        <a:pt x="25861" y="770542"/>
                      </a:cubicBezTo>
                      <a:cubicBezTo>
                        <a:pt x="15958" y="709894"/>
                        <a:pt x="605" y="649242"/>
                        <a:pt x="2357" y="587355"/>
                      </a:cubicBezTo>
                      <a:cubicBezTo>
                        <a:pt x="2371" y="398393"/>
                        <a:pt x="-20402" y="167349"/>
                        <a:pt x="75339" y="3414"/>
                      </a:cubicBezTo>
                      <a:cubicBezTo>
                        <a:pt x="76222" y="1903"/>
                        <a:pt x="78608" y="2726"/>
                        <a:pt x="78208" y="4516"/>
                      </a:cubicBezTo>
                      <a:cubicBezTo>
                        <a:pt x="45711" y="144655"/>
                        <a:pt x="31020" y="300750"/>
                        <a:pt x="38924" y="448317"/>
                      </a:cubicBezTo>
                      <a:cubicBezTo>
                        <a:pt x="35710" y="547886"/>
                        <a:pt x="55352" y="679911"/>
                        <a:pt x="32772" y="776593"/>
                      </a:cubicBezTo>
                      <a:lnTo>
                        <a:pt x="32772" y="776593"/>
                      </a:lnTo>
                      <a:close/>
                    </a:path>
                  </a:pathLst>
                </a:custGeom>
                <a:solidFill>
                  <a:srgbClr val="000000"/>
                </a:solidFill>
                <a:ln w="13766"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810B94FB-EB5B-D545-942D-8DD1B503D64F}"/>
                    </a:ext>
                  </a:extLst>
                </p:cNvPr>
                <p:cNvSpPr/>
                <p:nvPr/>
              </p:nvSpPr>
              <p:spPr>
                <a:xfrm>
                  <a:off x="7369061" y="2046385"/>
                  <a:ext cx="519790" cy="1384232"/>
                </a:xfrm>
                <a:custGeom>
                  <a:avLst/>
                  <a:gdLst>
                    <a:gd name="connsiteX0" fmla="*/ 492626 w 519790"/>
                    <a:gd name="connsiteY0" fmla="*/ 1386852 h 1384232"/>
                    <a:gd name="connsiteX1" fmla="*/ 473191 w 519790"/>
                    <a:gd name="connsiteY1" fmla="*/ 1368973 h 1384232"/>
                    <a:gd name="connsiteX2" fmla="*/ 460763 w 519790"/>
                    <a:gd name="connsiteY2" fmla="*/ 1019513 h 1384232"/>
                    <a:gd name="connsiteX3" fmla="*/ 398016 w 519790"/>
                    <a:gd name="connsiteY3" fmla="*/ 681473 h 1384232"/>
                    <a:gd name="connsiteX4" fmla="*/ 1931 w 519790"/>
                    <a:gd name="connsiteY4" fmla="*/ 8278 h 1384232"/>
                    <a:gd name="connsiteX5" fmla="*/ 2634 w 519790"/>
                    <a:gd name="connsiteY5" fmla="*/ 2637 h 1384232"/>
                    <a:gd name="connsiteX6" fmla="*/ 3476 w 519790"/>
                    <a:gd name="connsiteY6" fmla="*/ 2637 h 1384232"/>
                    <a:gd name="connsiteX7" fmla="*/ 10248 w 519790"/>
                    <a:gd name="connsiteY7" fmla="*/ 4289 h 1384232"/>
                    <a:gd name="connsiteX8" fmla="*/ 442045 w 519790"/>
                    <a:gd name="connsiteY8" fmla="*/ 735934 h 1384232"/>
                    <a:gd name="connsiteX9" fmla="*/ 492626 w 519790"/>
                    <a:gd name="connsiteY9" fmla="*/ 1386852 h 1384232"/>
                    <a:gd name="connsiteX10" fmla="*/ 492626 w 519790"/>
                    <a:gd name="connsiteY10" fmla="*/ 1386852 h 138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790" h="1384232">
                      <a:moveTo>
                        <a:pt x="492626" y="1386852"/>
                      </a:moveTo>
                      <a:cubicBezTo>
                        <a:pt x="482819" y="1387127"/>
                        <a:pt x="472143" y="1379425"/>
                        <a:pt x="473191" y="1368973"/>
                      </a:cubicBezTo>
                      <a:cubicBezTo>
                        <a:pt x="482612" y="1255925"/>
                        <a:pt x="477674" y="1134212"/>
                        <a:pt x="460763" y="1019513"/>
                      </a:cubicBezTo>
                      <a:cubicBezTo>
                        <a:pt x="442638" y="906879"/>
                        <a:pt x="418513" y="793557"/>
                        <a:pt x="398016" y="681473"/>
                      </a:cubicBezTo>
                      <a:cubicBezTo>
                        <a:pt x="333254" y="389641"/>
                        <a:pt x="346855" y="119260"/>
                        <a:pt x="1931" y="8278"/>
                      </a:cubicBezTo>
                      <a:cubicBezTo>
                        <a:pt x="-911" y="7452"/>
                        <a:pt x="-566" y="2361"/>
                        <a:pt x="2634" y="2637"/>
                      </a:cubicBezTo>
                      <a:cubicBezTo>
                        <a:pt x="2910" y="2637"/>
                        <a:pt x="3200" y="2637"/>
                        <a:pt x="3476" y="2637"/>
                      </a:cubicBezTo>
                      <a:lnTo>
                        <a:pt x="10248" y="4289"/>
                      </a:lnTo>
                      <a:cubicBezTo>
                        <a:pt x="388705" y="60535"/>
                        <a:pt x="369725" y="442449"/>
                        <a:pt x="442045" y="735934"/>
                      </a:cubicBezTo>
                      <a:cubicBezTo>
                        <a:pt x="466060" y="856270"/>
                        <a:pt x="567636" y="1322900"/>
                        <a:pt x="492626" y="1386852"/>
                      </a:cubicBezTo>
                      <a:lnTo>
                        <a:pt x="492626" y="1386852"/>
                      </a:lnTo>
                      <a:close/>
                    </a:path>
                  </a:pathLst>
                </a:custGeom>
                <a:solidFill>
                  <a:srgbClr val="000000"/>
                </a:solidFill>
                <a:ln w="13766"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6A0E9AA3-04B3-C5F7-1F88-16C34AC8B18C}"/>
                    </a:ext>
                  </a:extLst>
                </p:cNvPr>
                <p:cNvSpPr/>
                <p:nvPr/>
              </p:nvSpPr>
              <p:spPr>
                <a:xfrm>
                  <a:off x="7129470" y="2984469"/>
                  <a:ext cx="45697" cy="359223"/>
                </a:xfrm>
                <a:custGeom>
                  <a:avLst/>
                  <a:gdLst>
                    <a:gd name="connsiteX0" fmla="*/ 16341 w 45697"/>
                    <a:gd name="connsiteY0" fmla="*/ 361849 h 359223"/>
                    <a:gd name="connsiteX1" fmla="*/ 9872 w 45697"/>
                    <a:gd name="connsiteY1" fmla="*/ 177151 h 359223"/>
                    <a:gd name="connsiteX2" fmla="*/ 16755 w 45697"/>
                    <a:gd name="connsiteY2" fmla="*/ 42236 h 359223"/>
                    <a:gd name="connsiteX3" fmla="*/ 26355 w 45697"/>
                    <a:gd name="connsiteY3" fmla="*/ 2626 h 359223"/>
                    <a:gd name="connsiteX4" fmla="*/ 16341 w 45697"/>
                    <a:gd name="connsiteY4" fmla="*/ 361849 h 359223"/>
                    <a:gd name="connsiteX5" fmla="*/ 16341 w 45697"/>
                    <a:gd name="connsiteY5" fmla="*/ 361849 h 3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97" h="359223">
                      <a:moveTo>
                        <a:pt x="16341" y="361849"/>
                      </a:moveTo>
                      <a:cubicBezTo>
                        <a:pt x="-18005" y="352908"/>
                        <a:pt x="12948" y="213181"/>
                        <a:pt x="9872" y="177151"/>
                      </a:cubicBezTo>
                      <a:cubicBezTo>
                        <a:pt x="12630" y="130940"/>
                        <a:pt x="14230" y="87758"/>
                        <a:pt x="16755" y="42236"/>
                      </a:cubicBezTo>
                      <a:cubicBezTo>
                        <a:pt x="18713" y="29856"/>
                        <a:pt x="14879" y="9502"/>
                        <a:pt x="26355" y="2626"/>
                      </a:cubicBezTo>
                      <a:cubicBezTo>
                        <a:pt x="51901" y="22708"/>
                        <a:pt x="55570" y="359922"/>
                        <a:pt x="16341" y="361849"/>
                      </a:cubicBezTo>
                      <a:lnTo>
                        <a:pt x="16341" y="361849"/>
                      </a:lnTo>
                      <a:close/>
                    </a:path>
                  </a:pathLst>
                </a:custGeom>
                <a:solidFill>
                  <a:srgbClr val="000000"/>
                </a:solidFill>
                <a:ln w="13766"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35961DDE-0C06-9020-8D02-7BA88D4EA1A5}"/>
                    </a:ext>
                  </a:extLst>
                </p:cNvPr>
                <p:cNvSpPr/>
                <p:nvPr/>
              </p:nvSpPr>
              <p:spPr>
                <a:xfrm>
                  <a:off x="6113161" y="2994119"/>
                  <a:ext cx="126134" cy="139293"/>
                </a:xfrm>
                <a:custGeom>
                  <a:avLst/>
                  <a:gdLst>
                    <a:gd name="connsiteX0" fmla="*/ 7382 w 126134"/>
                    <a:gd name="connsiteY0" fmla="*/ 141920 h 139293"/>
                    <a:gd name="connsiteX1" fmla="*/ 94806 w 126134"/>
                    <a:gd name="connsiteY1" fmla="*/ 10443 h 139293"/>
                    <a:gd name="connsiteX2" fmla="*/ 105482 w 126134"/>
                    <a:gd name="connsiteY2" fmla="*/ 40973 h 139293"/>
                    <a:gd name="connsiteX3" fmla="*/ 29231 w 126134"/>
                    <a:gd name="connsiteY3" fmla="*/ 112766 h 139293"/>
                    <a:gd name="connsiteX4" fmla="*/ 8499 w 126134"/>
                    <a:gd name="connsiteY4" fmla="*/ 139583 h 139293"/>
                    <a:gd name="connsiteX5" fmla="*/ 7382 w 126134"/>
                    <a:gd name="connsiteY5" fmla="*/ 141920 h 139293"/>
                    <a:gd name="connsiteX6" fmla="*/ 7382 w 126134"/>
                    <a:gd name="connsiteY6" fmla="*/ 141920 h 13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4" h="139293">
                      <a:moveTo>
                        <a:pt x="7382" y="141920"/>
                      </a:moveTo>
                      <a:cubicBezTo>
                        <a:pt x="-28385" y="125004"/>
                        <a:pt x="76474" y="26398"/>
                        <a:pt x="94806" y="10443"/>
                      </a:cubicBezTo>
                      <a:cubicBezTo>
                        <a:pt x="132862" y="-13762"/>
                        <a:pt x="136035" y="24471"/>
                        <a:pt x="105482" y="40973"/>
                      </a:cubicBezTo>
                      <a:cubicBezTo>
                        <a:pt x="77453" y="62566"/>
                        <a:pt x="53949" y="87046"/>
                        <a:pt x="29231" y="112766"/>
                      </a:cubicBezTo>
                      <a:cubicBezTo>
                        <a:pt x="21823" y="120052"/>
                        <a:pt x="6416" y="135043"/>
                        <a:pt x="8499" y="139583"/>
                      </a:cubicBezTo>
                      <a:cubicBezTo>
                        <a:pt x="9313" y="140405"/>
                        <a:pt x="8568" y="141920"/>
                        <a:pt x="7382" y="141920"/>
                      </a:cubicBezTo>
                      <a:lnTo>
                        <a:pt x="7382" y="141920"/>
                      </a:lnTo>
                      <a:close/>
                    </a:path>
                  </a:pathLst>
                </a:custGeom>
                <a:solidFill>
                  <a:srgbClr val="000000"/>
                </a:solidFill>
                <a:ln w="13766"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5B38BDE0-B130-2E42-946B-7E777FA9EAA0}"/>
                    </a:ext>
                  </a:extLst>
                </p:cNvPr>
                <p:cNvSpPr/>
                <p:nvPr/>
              </p:nvSpPr>
              <p:spPr>
                <a:xfrm>
                  <a:off x="6981651" y="2695634"/>
                  <a:ext cx="56258" cy="144901"/>
                </a:xfrm>
                <a:custGeom>
                  <a:avLst/>
                  <a:gdLst>
                    <a:gd name="connsiteX0" fmla="*/ 41658 w 56258"/>
                    <a:gd name="connsiteY0" fmla="*/ 147471 h 144901"/>
                    <a:gd name="connsiteX1" fmla="*/ 9022 w 56258"/>
                    <a:gd name="connsiteY1" fmla="*/ 78432 h 144901"/>
                    <a:gd name="connsiteX2" fmla="*/ 3629 w 56258"/>
                    <a:gd name="connsiteY2" fmla="*/ 9117 h 144901"/>
                    <a:gd name="connsiteX3" fmla="*/ 7381 w 56258"/>
                    <a:gd name="connsiteY3" fmla="*/ 2654 h 144901"/>
                    <a:gd name="connsiteX4" fmla="*/ 36665 w 56258"/>
                    <a:gd name="connsiteY4" fmla="*/ 59730 h 144901"/>
                    <a:gd name="connsiteX5" fmla="*/ 53672 w 56258"/>
                    <a:gd name="connsiteY5" fmla="*/ 117766 h 144901"/>
                    <a:gd name="connsiteX6" fmla="*/ 41658 w 56258"/>
                    <a:gd name="connsiteY6" fmla="*/ 147471 h 14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258" h="144901">
                      <a:moveTo>
                        <a:pt x="41658" y="147471"/>
                      </a:moveTo>
                      <a:cubicBezTo>
                        <a:pt x="4677" y="143895"/>
                        <a:pt x="25395" y="98648"/>
                        <a:pt x="9022" y="78432"/>
                      </a:cubicBezTo>
                      <a:cubicBezTo>
                        <a:pt x="-10868" y="55879"/>
                        <a:pt x="9160" y="31674"/>
                        <a:pt x="3629" y="9117"/>
                      </a:cubicBezTo>
                      <a:cubicBezTo>
                        <a:pt x="2181" y="6505"/>
                        <a:pt x="4001" y="2241"/>
                        <a:pt x="7381" y="2654"/>
                      </a:cubicBezTo>
                      <a:cubicBezTo>
                        <a:pt x="34596" y="6780"/>
                        <a:pt x="23671" y="42126"/>
                        <a:pt x="36665" y="59730"/>
                      </a:cubicBezTo>
                      <a:cubicBezTo>
                        <a:pt x="50900" y="77471"/>
                        <a:pt x="51769" y="96449"/>
                        <a:pt x="53672" y="117766"/>
                      </a:cubicBezTo>
                      <a:cubicBezTo>
                        <a:pt x="57659" y="129454"/>
                        <a:pt x="59231" y="148710"/>
                        <a:pt x="41658" y="147471"/>
                      </a:cubicBezTo>
                      <a:close/>
                    </a:path>
                  </a:pathLst>
                </a:custGeom>
                <a:solidFill>
                  <a:srgbClr val="000000"/>
                </a:solidFill>
                <a:ln w="13766" cap="flat">
                  <a:noFill/>
                  <a:prstDash val="solid"/>
                  <a:miter/>
                </a:ln>
              </p:spPr>
              <p:txBody>
                <a:bodyPr rtlCol="0" anchor="ctr"/>
                <a:lstStyle/>
                <a:p>
                  <a:endParaRPr lang="en-BE"/>
                </a:p>
              </p:txBody>
            </p:sp>
            <p:sp>
              <p:nvSpPr>
                <p:cNvPr id="58" name="Freeform 57">
                  <a:extLst>
                    <a:ext uri="{FF2B5EF4-FFF2-40B4-BE49-F238E27FC236}">
                      <a16:creationId xmlns:a16="http://schemas.microsoft.com/office/drawing/2014/main" id="{1FC49A61-0D48-10CC-4667-E1542DE0E93A}"/>
                    </a:ext>
                  </a:extLst>
                </p:cNvPr>
                <p:cNvSpPr/>
                <p:nvPr/>
              </p:nvSpPr>
              <p:spPr>
                <a:xfrm>
                  <a:off x="6544384" y="2557913"/>
                  <a:ext cx="279855" cy="49456"/>
                </a:xfrm>
                <a:custGeom>
                  <a:avLst/>
                  <a:gdLst>
                    <a:gd name="connsiteX0" fmla="*/ 27390 w 279855"/>
                    <a:gd name="connsiteY0" fmla="*/ 52083 h 49456"/>
                    <a:gd name="connsiteX1" fmla="*/ 139339 w 279855"/>
                    <a:gd name="connsiteY1" fmla="*/ 24027 h 49456"/>
                    <a:gd name="connsiteX2" fmla="*/ 279855 w 279855"/>
                    <a:gd name="connsiteY2" fmla="*/ 9038 h 49456"/>
                    <a:gd name="connsiteX3" fmla="*/ 27390 w 279855"/>
                    <a:gd name="connsiteY3" fmla="*/ 52083 h 49456"/>
                  </a:gdLst>
                  <a:ahLst/>
                  <a:cxnLst>
                    <a:cxn ang="0">
                      <a:pos x="connsiteX0" y="connsiteY0"/>
                    </a:cxn>
                    <a:cxn ang="0">
                      <a:pos x="connsiteX1" y="connsiteY1"/>
                    </a:cxn>
                    <a:cxn ang="0">
                      <a:pos x="connsiteX2" y="connsiteY2"/>
                    </a:cxn>
                    <a:cxn ang="0">
                      <a:pos x="connsiteX3" y="connsiteY3"/>
                    </a:cxn>
                  </a:cxnLst>
                  <a:rect l="l" t="t" r="r" b="b"/>
                  <a:pathLst>
                    <a:path w="279855" h="49456">
                      <a:moveTo>
                        <a:pt x="27390" y="52083"/>
                      </a:moveTo>
                      <a:cubicBezTo>
                        <a:pt x="-68559" y="46583"/>
                        <a:pt x="116607" y="28291"/>
                        <a:pt x="139339" y="24027"/>
                      </a:cubicBezTo>
                      <a:cubicBezTo>
                        <a:pt x="170320" y="25128"/>
                        <a:pt x="269455" y="-11866"/>
                        <a:pt x="279855" y="9038"/>
                      </a:cubicBezTo>
                      <a:cubicBezTo>
                        <a:pt x="278517" y="36544"/>
                        <a:pt x="59722" y="49746"/>
                        <a:pt x="27390" y="52083"/>
                      </a:cubicBezTo>
                      <a:close/>
                    </a:path>
                  </a:pathLst>
                </a:custGeom>
                <a:solidFill>
                  <a:srgbClr val="000000"/>
                </a:solidFill>
                <a:ln w="13766" cap="flat">
                  <a:noFill/>
                  <a:prstDash val="solid"/>
                  <a:miter/>
                </a:ln>
              </p:spPr>
              <p:txBody>
                <a:bodyPr rtlCol="0" anchor="ctr"/>
                <a:lstStyle/>
                <a:p>
                  <a:endParaRPr lang="en-BE"/>
                </a:p>
              </p:txBody>
            </p:sp>
            <p:sp>
              <p:nvSpPr>
                <p:cNvPr id="59" name="Freeform 58">
                  <a:extLst>
                    <a:ext uri="{FF2B5EF4-FFF2-40B4-BE49-F238E27FC236}">
                      <a16:creationId xmlns:a16="http://schemas.microsoft.com/office/drawing/2014/main" id="{139A26C4-49DF-CA7C-8EE9-0DFB2773E52F}"/>
                    </a:ext>
                  </a:extLst>
                </p:cNvPr>
                <p:cNvSpPr/>
                <p:nvPr/>
              </p:nvSpPr>
              <p:spPr>
                <a:xfrm>
                  <a:off x="6811732" y="1809713"/>
                  <a:ext cx="486067" cy="687910"/>
                </a:xfrm>
                <a:custGeom>
                  <a:avLst/>
                  <a:gdLst>
                    <a:gd name="connsiteX0" fmla="*/ 335886 w 486067"/>
                    <a:gd name="connsiteY0" fmla="*/ 690537 h 687910"/>
                    <a:gd name="connsiteX1" fmla="*/ 290229 w 486067"/>
                    <a:gd name="connsiteY1" fmla="*/ 576251 h 687910"/>
                    <a:gd name="connsiteX2" fmla="*/ 290229 w 486067"/>
                    <a:gd name="connsiteY2" fmla="*/ 576251 h 687910"/>
                    <a:gd name="connsiteX3" fmla="*/ 261634 w 486067"/>
                    <a:gd name="connsiteY3" fmla="*/ 434597 h 687910"/>
                    <a:gd name="connsiteX4" fmla="*/ 184280 w 486067"/>
                    <a:gd name="connsiteY4" fmla="*/ 226795 h 687910"/>
                    <a:gd name="connsiteX5" fmla="*/ 152458 w 486067"/>
                    <a:gd name="connsiteY5" fmla="*/ 192000 h 687910"/>
                    <a:gd name="connsiteX6" fmla="*/ 33832 w 486067"/>
                    <a:gd name="connsiteY6" fmla="*/ 128461 h 687910"/>
                    <a:gd name="connsiteX7" fmla="*/ 42578 w 486067"/>
                    <a:gd name="connsiteY7" fmla="*/ 114846 h 687910"/>
                    <a:gd name="connsiteX8" fmla="*/ 67282 w 486067"/>
                    <a:gd name="connsiteY8" fmla="*/ 5512 h 687910"/>
                    <a:gd name="connsiteX9" fmla="*/ 67296 w 486067"/>
                    <a:gd name="connsiteY9" fmla="*/ 128189 h 687910"/>
                    <a:gd name="connsiteX10" fmla="*/ 209563 w 486067"/>
                    <a:gd name="connsiteY10" fmla="*/ 267365 h 687910"/>
                    <a:gd name="connsiteX11" fmla="*/ 273332 w 486067"/>
                    <a:gd name="connsiteY11" fmla="*/ 392103 h 687910"/>
                    <a:gd name="connsiteX12" fmla="*/ 299843 w 486067"/>
                    <a:gd name="connsiteY12" fmla="*/ 352907 h 687910"/>
                    <a:gd name="connsiteX13" fmla="*/ 299622 w 486067"/>
                    <a:gd name="connsiteY13" fmla="*/ 335853 h 687910"/>
                    <a:gd name="connsiteX14" fmla="*/ 379115 w 486067"/>
                    <a:gd name="connsiteY14" fmla="*/ 228444 h 687910"/>
                    <a:gd name="connsiteX15" fmla="*/ 484181 w 486067"/>
                    <a:gd name="connsiteY15" fmla="*/ 153079 h 687910"/>
                    <a:gd name="connsiteX16" fmla="*/ 485933 w 486067"/>
                    <a:gd name="connsiteY16" fmla="*/ 153217 h 687910"/>
                    <a:gd name="connsiteX17" fmla="*/ 353804 w 486067"/>
                    <a:gd name="connsiteY17" fmla="*/ 280842 h 687910"/>
                    <a:gd name="connsiteX18" fmla="*/ 328754 w 486067"/>
                    <a:gd name="connsiteY18" fmla="*/ 319213 h 687910"/>
                    <a:gd name="connsiteX19" fmla="*/ 328754 w 486067"/>
                    <a:gd name="connsiteY19" fmla="*/ 319213 h 687910"/>
                    <a:gd name="connsiteX20" fmla="*/ 323761 w 486067"/>
                    <a:gd name="connsiteY20" fmla="*/ 376148 h 687910"/>
                    <a:gd name="connsiteX21" fmla="*/ 335886 w 486067"/>
                    <a:gd name="connsiteY21" fmla="*/ 690537 h 68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067" h="687910">
                      <a:moveTo>
                        <a:pt x="335886" y="690537"/>
                      </a:moveTo>
                      <a:cubicBezTo>
                        <a:pt x="305953" y="664955"/>
                        <a:pt x="309526" y="611046"/>
                        <a:pt x="290229" y="576251"/>
                      </a:cubicBezTo>
                      <a:lnTo>
                        <a:pt x="290229" y="576251"/>
                      </a:lnTo>
                      <a:cubicBezTo>
                        <a:pt x="273290" y="531279"/>
                        <a:pt x="256007" y="483420"/>
                        <a:pt x="261634" y="434597"/>
                      </a:cubicBezTo>
                      <a:cubicBezTo>
                        <a:pt x="211315" y="332966"/>
                        <a:pt x="155865" y="370648"/>
                        <a:pt x="184280" y="226795"/>
                      </a:cubicBezTo>
                      <a:cubicBezTo>
                        <a:pt x="188639" y="201764"/>
                        <a:pt x="173052" y="196264"/>
                        <a:pt x="152458" y="192000"/>
                      </a:cubicBezTo>
                      <a:cubicBezTo>
                        <a:pt x="109877" y="177284"/>
                        <a:pt x="69392" y="156104"/>
                        <a:pt x="33832" y="128461"/>
                      </a:cubicBezTo>
                      <a:cubicBezTo>
                        <a:pt x="-14432" y="91880"/>
                        <a:pt x="-10652" y="78265"/>
                        <a:pt x="42578" y="114846"/>
                      </a:cubicBezTo>
                      <a:cubicBezTo>
                        <a:pt x="64647" y="81841"/>
                        <a:pt x="61875" y="41546"/>
                        <a:pt x="67282" y="5512"/>
                      </a:cubicBezTo>
                      <a:cubicBezTo>
                        <a:pt x="120029" y="-18004"/>
                        <a:pt x="82000" y="109346"/>
                        <a:pt x="67296" y="128189"/>
                      </a:cubicBezTo>
                      <a:cubicBezTo>
                        <a:pt x="141699" y="177835"/>
                        <a:pt x="240585" y="146340"/>
                        <a:pt x="209563" y="267365"/>
                      </a:cubicBezTo>
                      <a:cubicBezTo>
                        <a:pt x="188514" y="333241"/>
                        <a:pt x="243372" y="347132"/>
                        <a:pt x="273332" y="392103"/>
                      </a:cubicBezTo>
                      <a:cubicBezTo>
                        <a:pt x="280270" y="377800"/>
                        <a:pt x="290105" y="365696"/>
                        <a:pt x="299843" y="352907"/>
                      </a:cubicBezTo>
                      <a:cubicBezTo>
                        <a:pt x="305636" y="345204"/>
                        <a:pt x="303374" y="341628"/>
                        <a:pt x="299622" y="335853"/>
                      </a:cubicBezTo>
                      <a:cubicBezTo>
                        <a:pt x="263938" y="280705"/>
                        <a:pt x="341389" y="250587"/>
                        <a:pt x="379115" y="228444"/>
                      </a:cubicBezTo>
                      <a:cubicBezTo>
                        <a:pt x="416468" y="207539"/>
                        <a:pt x="450925" y="177422"/>
                        <a:pt x="484181" y="153079"/>
                      </a:cubicBezTo>
                      <a:cubicBezTo>
                        <a:pt x="485299" y="152256"/>
                        <a:pt x="486471" y="152391"/>
                        <a:pt x="485933" y="153217"/>
                      </a:cubicBezTo>
                      <a:cubicBezTo>
                        <a:pt x="453656" y="205340"/>
                        <a:pt x="406220" y="249210"/>
                        <a:pt x="353804" y="280842"/>
                      </a:cubicBezTo>
                      <a:cubicBezTo>
                        <a:pt x="340934" y="289646"/>
                        <a:pt x="313595" y="301885"/>
                        <a:pt x="328754" y="319213"/>
                      </a:cubicBezTo>
                      <a:lnTo>
                        <a:pt x="328754" y="319213"/>
                      </a:lnTo>
                      <a:cubicBezTo>
                        <a:pt x="342479" y="336404"/>
                        <a:pt x="337872" y="360747"/>
                        <a:pt x="323761" y="376148"/>
                      </a:cubicBezTo>
                      <a:cubicBezTo>
                        <a:pt x="229744" y="469805"/>
                        <a:pt x="390357" y="641026"/>
                        <a:pt x="335886" y="690537"/>
                      </a:cubicBezTo>
                      <a:close/>
                    </a:path>
                  </a:pathLst>
                </a:custGeom>
                <a:solidFill>
                  <a:srgbClr val="000000"/>
                </a:solidFill>
                <a:ln w="13766" cap="flat">
                  <a:noFill/>
                  <a:prstDash val="solid"/>
                  <a:miter/>
                </a:ln>
              </p:spPr>
              <p:txBody>
                <a:bodyPr rtlCol="0" anchor="ctr"/>
                <a:lstStyle/>
                <a:p>
                  <a:endParaRPr lang="en-BE"/>
                </a:p>
              </p:txBody>
            </p:sp>
            <p:sp>
              <p:nvSpPr>
                <p:cNvPr id="60" name="Freeform 59">
                  <a:extLst>
                    <a:ext uri="{FF2B5EF4-FFF2-40B4-BE49-F238E27FC236}">
                      <a16:creationId xmlns:a16="http://schemas.microsoft.com/office/drawing/2014/main" id="{16064ACC-718E-B113-87F6-6D178FA846AD}"/>
                    </a:ext>
                  </a:extLst>
                </p:cNvPr>
                <p:cNvSpPr/>
                <p:nvPr/>
              </p:nvSpPr>
              <p:spPr>
                <a:xfrm>
                  <a:off x="7145387" y="2018424"/>
                  <a:ext cx="223059" cy="192609"/>
                </a:xfrm>
                <a:custGeom>
                  <a:avLst/>
                  <a:gdLst>
                    <a:gd name="connsiteX0" fmla="*/ 78206 w 223059"/>
                    <a:gd name="connsiteY0" fmla="*/ 194805 h 192609"/>
                    <a:gd name="connsiteX1" fmla="*/ 6520 w 223059"/>
                    <a:gd name="connsiteY1" fmla="*/ 163314 h 192609"/>
                    <a:gd name="connsiteX2" fmla="*/ 382 w 223059"/>
                    <a:gd name="connsiteY2" fmla="*/ 161387 h 192609"/>
                    <a:gd name="connsiteX3" fmla="*/ 118180 w 223059"/>
                    <a:gd name="connsiteY3" fmla="*/ 153547 h 192609"/>
                    <a:gd name="connsiteX4" fmla="*/ 189245 w 223059"/>
                    <a:gd name="connsiteY4" fmla="*/ 30460 h 192609"/>
                    <a:gd name="connsiteX5" fmla="*/ 221494 w 223059"/>
                    <a:gd name="connsiteY5" fmla="*/ 7357 h 192609"/>
                    <a:gd name="connsiteX6" fmla="*/ 78206 w 223059"/>
                    <a:gd name="connsiteY6" fmla="*/ 194805 h 192609"/>
                    <a:gd name="connsiteX7" fmla="*/ 78206 w 223059"/>
                    <a:gd name="connsiteY7" fmla="*/ 194805 h 19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59" h="192609">
                      <a:moveTo>
                        <a:pt x="78206" y="194805"/>
                      </a:moveTo>
                      <a:cubicBezTo>
                        <a:pt x="47529" y="199069"/>
                        <a:pt x="30673" y="170465"/>
                        <a:pt x="6520" y="163314"/>
                      </a:cubicBezTo>
                      <a:cubicBezTo>
                        <a:pt x="4272" y="163314"/>
                        <a:pt x="-1535" y="165513"/>
                        <a:pt x="382" y="161387"/>
                      </a:cubicBezTo>
                      <a:cubicBezTo>
                        <a:pt x="33404" y="142134"/>
                        <a:pt x="66302" y="212133"/>
                        <a:pt x="118180" y="153547"/>
                      </a:cubicBezTo>
                      <a:cubicBezTo>
                        <a:pt x="145767" y="115455"/>
                        <a:pt x="176996" y="76533"/>
                        <a:pt x="189245" y="30460"/>
                      </a:cubicBezTo>
                      <a:cubicBezTo>
                        <a:pt x="190279" y="14233"/>
                        <a:pt x="204445" y="-6947"/>
                        <a:pt x="221494" y="7357"/>
                      </a:cubicBezTo>
                      <a:cubicBezTo>
                        <a:pt x="236929" y="55904"/>
                        <a:pt x="134512" y="202507"/>
                        <a:pt x="78206" y="194805"/>
                      </a:cubicBezTo>
                      <a:lnTo>
                        <a:pt x="78206" y="194805"/>
                      </a:lnTo>
                      <a:close/>
                    </a:path>
                  </a:pathLst>
                </a:custGeom>
                <a:solidFill>
                  <a:srgbClr val="000000"/>
                </a:solidFill>
                <a:ln w="13766" cap="flat">
                  <a:noFill/>
                  <a:prstDash val="solid"/>
                  <a:miter/>
                </a:ln>
              </p:spPr>
              <p:txBody>
                <a:bodyPr rtlCol="0" anchor="ctr"/>
                <a:lstStyle/>
                <a:p>
                  <a:endParaRPr lang="en-BE"/>
                </a:p>
              </p:txBody>
            </p:sp>
            <p:sp>
              <p:nvSpPr>
                <p:cNvPr id="61" name="Freeform 60">
                  <a:extLst>
                    <a:ext uri="{FF2B5EF4-FFF2-40B4-BE49-F238E27FC236}">
                      <a16:creationId xmlns:a16="http://schemas.microsoft.com/office/drawing/2014/main" id="{DC6D5B37-F2BF-1A77-A7F5-0C94479174FB}"/>
                    </a:ext>
                  </a:extLst>
                </p:cNvPr>
                <p:cNvSpPr/>
                <p:nvPr/>
              </p:nvSpPr>
              <p:spPr>
                <a:xfrm>
                  <a:off x="7301110" y="1930815"/>
                  <a:ext cx="75123" cy="78448"/>
                </a:xfrm>
                <a:custGeom>
                  <a:avLst/>
                  <a:gdLst>
                    <a:gd name="connsiteX0" fmla="*/ 60654 w 75123"/>
                    <a:gd name="connsiteY0" fmla="*/ 81074 h 78448"/>
                    <a:gd name="connsiteX1" fmla="*/ 23990 w 75123"/>
                    <a:gd name="connsiteY1" fmla="*/ 18086 h 78448"/>
                    <a:gd name="connsiteX2" fmla="*/ 23990 w 75123"/>
                    <a:gd name="connsiteY2" fmla="*/ 18086 h 78448"/>
                    <a:gd name="connsiteX3" fmla="*/ 60654 w 75123"/>
                    <a:gd name="connsiteY3" fmla="*/ 81074 h 78448"/>
                  </a:gdLst>
                  <a:ahLst/>
                  <a:cxnLst>
                    <a:cxn ang="0">
                      <a:pos x="connsiteX0" y="connsiteY0"/>
                    </a:cxn>
                    <a:cxn ang="0">
                      <a:pos x="connsiteX1" y="connsiteY1"/>
                    </a:cxn>
                    <a:cxn ang="0">
                      <a:pos x="connsiteX2" y="connsiteY2"/>
                    </a:cxn>
                    <a:cxn ang="0">
                      <a:pos x="connsiteX3" y="connsiteY3"/>
                    </a:cxn>
                  </a:cxnLst>
                  <a:rect l="l" t="t" r="r" b="b"/>
                  <a:pathLst>
                    <a:path w="75123" h="78448">
                      <a:moveTo>
                        <a:pt x="60654" y="81074"/>
                      </a:moveTo>
                      <a:cubicBezTo>
                        <a:pt x="36336" y="79698"/>
                        <a:pt x="-37750" y="-38849"/>
                        <a:pt x="23990" y="18086"/>
                      </a:cubicBezTo>
                      <a:lnTo>
                        <a:pt x="23990" y="18086"/>
                      </a:lnTo>
                      <a:cubicBezTo>
                        <a:pt x="36791" y="33628"/>
                        <a:pt x="104200" y="65122"/>
                        <a:pt x="60654" y="81074"/>
                      </a:cubicBezTo>
                      <a:close/>
                    </a:path>
                  </a:pathLst>
                </a:custGeom>
                <a:solidFill>
                  <a:srgbClr val="000000"/>
                </a:solidFill>
                <a:ln w="13766" cap="flat">
                  <a:noFill/>
                  <a:prstDash val="solid"/>
                  <a:miter/>
                </a:ln>
              </p:spPr>
              <p:txBody>
                <a:bodyPr rtlCol="0" anchor="ctr"/>
                <a:lstStyle/>
                <a:p>
                  <a:endParaRPr lang="en-BE"/>
                </a:p>
              </p:txBody>
            </p:sp>
            <p:sp>
              <p:nvSpPr>
                <p:cNvPr id="62" name="Freeform 61">
                  <a:extLst>
                    <a:ext uri="{FF2B5EF4-FFF2-40B4-BE49-F238E27FC236}">
                      <a16:creationId xmlns:a16="http://schemas.microsoft.com/office/drawing/2014/main" id="{756F7A53-A9DD-5E66-5233-A51F4B4B1EC2}"/>
                    </a:ext>
                  </a:extLst>
                </p:cNvPr>
                <p:cNvSpPr/>
                <p:nvPr/>
              </p:nvSpPr>
              <p:spPr>
                <a:xfrm>
                  <a:off x="7234342" y="1845876"/>
                  <a:ext cx="62787" cy="117321"/>
                </a:xfrm>
                <a:custGeom>
                  <a:avLst/>
                  <a:gdLst>
                    <a:gd name="connsiteX0" fmla="*/ 47322 w 62787"/>
                    <a:gd name="connsiteY0" fmla="*/ 119940 h 117321"/>
                    <a:gd name="connsiteX1" fmla="*/ 17170 w 62787"/>
                    <a:gd name="connsiteY1" fmla="*/ 2633 h 117321"/>
                    <a:gd name="connsiteX2" fmla="*/ 31777 w 62787"/>
                    <a:gd name="connsiteY2" fmla="*/ 19686 h 117321"/>
                    <a:gd name="connsiteX3" fmla="*/ 57254 w 62787"/>
                    <a:gd name="connsiteY3" fmla="*/ 96011 h 117321"/>
                    <a:gd name="connsiteX4" fmla="*/ 47322 w 62787"/>
                    <a:gd name="connsiteY4" fmla="*/ 119940 h 117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7" h="117321">
                      <a:moveTo>
                        <a:pt x="47322" y="119940"/>
                      </a:moveTo>
                      <a:cubicBezTo>
                        <a:pt x="11887" y="113202"/>
                        <a:pt x="-21246" y="17346"/>
                        <a:pt x="17170" y="2633"/>
                      </a:cubicBezTo>
                      <a:cubicBezTo>
                        <a:pt x="25970" y="2357"/>
                        <a:pt x="34343" y="10745"/>
                        <a:pt x="31777" y="19686"/>
                      </a:cubicBezTo>
                      <a:cubicBezTo>
                        <a:pt x="24301" y="47601"/>
                        <a:pt x="34067" y="76896"/>
                        <a:pt x="57254" y="96011"/>
                      </a:cubicBezTo>
                      <a:cubicBezTo>
                        <a:pt x="69310" y="103576"/>
                        <a:pt x="59682" y="120353"/>
                        <a:pt x="47322" y="119940"/>
                      </a:cubicBezTo>
                      <a:close/>
                    </a:path>
                  </a:pathLst>
                </a:custGeom>
                <a:solidFill>
                  <a:srgbClr val="000000"/>
                </a:solidFill>
                <a:ln w="13766" cap="flat">
                  <a:noFill/>
                  <a:prstDash val="solid"/>
                  <a:miter/>
                </a:ln>
              </p:spPr>
              <p:txBody>
                <a:bodyPr rtlCol="0" anchor="ctr"/>
                <a:lstStyle/>
                <a:p>
                  <a:endParaRPr lang="en-BE"/>
                </a:p>
              </p:txBody>
            </p:sp>
          </p:grpSp>
        </p:grpSp>
        <p:grpSp>
          <p:nvGrpSpPr>
            <p:cNvPr id="40" name="Group 39">
              <a:extLst>
                <a:ext uri="{FF2B5EF4-FFF2-40B4-BE49-F238E27FC236}">
                  <a16:creationId xmlns:a16="http://schemas.microsoft.com/office/drawing/2014/main" id="{2C87C060-F5F5-BF0C-7D7A-DAE92CB10869}"/>
                </a:ext>
              </a:extLst>
            </p:cNvPr>
            <p:cNvGrpSpPr/>
            <p:nvPr/>
          </p:nvGrpSpPr>
          <p:grpSpPr>
            <a:xfrm>
              <a:off x="6543727" y="487967"/>
              <a:ext cx="1194783" cy="1480650"/>
              <a:chOff x="10765528" y="2924909"/>
              <a:chExt cx="1194783" cy="1480650"/>
            </a:xfrm>
          </p:grpSpPr>
          <p:grpSp>
            <p:nvGrpSpPr>
              <p:cNvPr id="41" name="Graphic 11" descr="A man with short hair">
                <a:extLst>
                  <a:ext uri="{FF2B5EF4-FFF2-40B4-BE49-F238E27FC236}">
                    <a16:creationId xmlns:a16="http://schemas.microsoft.com/office/drawing/2014/main" id="{B6B8CB79-D02B-3709-BD44-57BD712D508D}"/>
                  </a:ext>
                </a:extLst>
              </p:cNvPr>
              <p:cNvGrpSpPr/>
              <p:nvPr/>
            </p:nvGrpSpPr>
            <p:grpSpPr>
              <a:xfrm>
                <a:off x="10765528" y="2924909"/>
                <a:ext cx="1194783" cy="1422988"/>
                <a:chOff x="10765528" y="2924909"/>
                <a:chExt cx="1194783" cy="1422988"/>
              </a:xfrm>
            </p:grpSpPr>
            <p:sp>
              <p:nvSpPr>
                <p:cNvPr id="44" name="Freeform 43">
                  <a:extLst>
                    <a:ext uri="{FF2B5EF4-FFF2-40B4-BE49-F238E27FC236}">
                      <a16:creationId xmlns:a16="http://schemas.microsoft.com/office/drawing/2014/main" id="{EF4B1343-D528-1E85-7408-A06B6859476E}"/>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21431" cap="flat">
                  <a:noFill/>
                  <a:prstDash val="solid"/>
                  <a:miter/>
                </a:ln>
              </p:spPr>
              <p:txBody>
                <a:bodyPr rtlCol="0" anchor="ctr"/>
                <a:lstStyle/>
                <a:p>
                  <a:endParaRPr lang="en-BE"/>
                </a:p>
              </p:txBody>
            </p:sp>
            <p:grpSp>
              <p:nvGrpSpPr>
                <p:cNvPr id="45" name="Graphic 11" descr="A man with short hair">
                  <a:extLst>
                    <a:ext uri="{FF2B5EF4-FFF2-40B4-BE49-F238E27FC236}">
                      <a16:creationId xmlns:a16="http://schemas.microsoft.com/office/drawing/2014/main" id="{2A067E22-C802-1919-C271-66A50A7E571F}"/>
                    </a:ext>
                  </a:extLst>
                </p:cNvPr>
                <p:cNvGrpSpPr/>
                <p:nvPr/>
              </p:nvGrpSpPr>
              <p:grpSpPr>
                <a:xfrm>
                  <a:off x="10765528" y="2924909"/>
                  <a:ext cx="1194783" cy="1422988"/>
                  <a:chOff x="10765528" y="2924909"/>
                  <a:chExt cx="1194783" cy="1422988"/>
                </a:xfrm>
                <a:solidFill>
                  <a:srgbClr val="000000"/>
                </a:solidFill>
              </p:grpSpPr>
              <p:sp>
                <p:nvSpPr>
                  <p:cNvPr id="46" name="Freeform 45">
                    <a:extLst>
                      <a:ext uri="{FF2B5EF4-FFF2-40B4-BE49-F238E27FC236}">
                        <a16:creationId xmlns:a16="http://schemas.microsoft.com/office/drawing/2014/main" id="{800A8C02-D435-BFBF-166F-06AA05B5AE13}"/>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rgbClr val="000000"/>
                  </a:solidFill>
                  <a:ln w="21431" cap="flat">
                    <a:no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9F63A038-956C-DF33-26DE-1DD124422490}"/>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21431" cap="flat">
                    <a:noFill/>
                    <a:prstDash val="solid"/>
                    <a:miter/>
                  </a:ln>
                </p:spPr>
                <p:txBody>
                  <a:bodyPr rtlCol="0" anchor="ctr"/>
                  <a:lstStyle/>
                  <a:p>
                    <a:endParaRPr lang="en-BE"/>
                  </a:p>
                </p:txBody>
              </p:sp>
            </p:grpSp>
          </p:grpSp>
          <p:pic>
            <p:nvPicPr>
              <p:cNvPr id="42" name="Graphic 41" descr="Beard and moustache">
                <a:extLst>
                  <a:ext uri="{FF2B5EF4-FFF2-40B4-BE49-F238E27FC236}">
                    <a16:creationId xmlns:a16="http://schemas.microsoft.com/office/drawing/2014/main" id="{B65999F5-F9BD-CB98-65DD-A20B7AB812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6390" y="3681795"/>
                <a:ext cx="958904" cy="723764"/>
              </a:xfrm>
              <a:prstGeom prst="rect">
                <a:avLst/>
              </a:prstGeom>
            </p:spPr>
          </p:pic>
          <p:pic>
            <p:nvPicPr>
              <p:cNvPr id="43" name="Graphic 42" descr="A confused face">
                <a:extLst>
                  <a:ext uri="{FF2B5EF4-FFF2-40B4-BE49-F238E27FC236}">
                    <a16:creationId xmlns:a16="http://schemas.microsoft.com/office/drawing/2014/main" id="{9CC9FD12-2FE8-FE44-6F32-FE42B01F0E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00733" y="3176205"/>
                <a:ext cx="756285" cy="945356"/>
              </a:xfrm>
              <a:prstGeom prst="rect">
                <a:avLst/>
              </a:prstGeom>
            </p:spPr>
          </p:pic>
        </p:grpSp>
      </p:grpSp>
      <p:sp>
        <p:nvSpPr>
          <p:cNvPr id="63" name="Rounded Rectangular Callout 62">
            <a:extLst>
              <a:ext uri="{FF2B5EF4-FFF2-40B4-BE49-F238E27FC236}">
                <a16:creationId xmlns:a16="http://schemas.microsoft.com/office/drawing/2014/main" id="{6B241202-2D65-2C51-A57D-5A768C2A6E60}"/>
              </a:ext>
            </a:extLst>
          </p:cNvPr>
          <p:cNvSpPr/>
          <p:nvPr/>
        </p:nvSpPr>
        <p:spPr>
          <a:xfrm>
            <a:off x="3402537" y="461334"/>
            <a:ext cx="8540081" cy="1533177"/>
          </a:xfrm>
          <a:prstGeom prst="wedgeRoundRectCallout">
            <a:avLst>
              <a:gd name="adj1" fmla="val -62847"/>
              <a:gd name="adj2" fmla="val 132469"/>
              <a:gd name="adj3" fmla="val 16667"/>
            </a:avLst>
          </a:prstGeom>
          <a:solidFill>
            <a:srgbClr val="D6AD60"/>
          </a:solidFill>
          <a:ln w="57150">
            <a:solidFill>
              <a:srgbClr val="854D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4000" b="1" dirty="0">
                <a:solidFill>
                  <a:srgbClr val="854D27"/>
                </a:solidFill>
                <a:latin typeface="Gill Sans MT" panose="020B0502020104020203" pitchFamily="34" charset="77"/>
              </a:rPr>
              <a:t>Let’s see if IF0 is present in child speech and whether it develops !</a:t>
            </a:r>
          </a:p>
        </p:txBody>
      </p:sp>
    </p:spTree>
    <p:extLst>
      <p:ext uri="{BB962C8B-B14F-4D97-AF65-F5344CB8AC3E}">
        <p14:creationId xmlns:p14="http://schemas.microsoft.com/office/powerpoint/2010/main" val="2679396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Do children do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dirty="0"/>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dirty="0">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dirty="0"/>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dirty="0"/>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dirty="0">
                <a:solidFill>
                  <a:srgbClr val="F2CFEE"/>
                </a:solidFill>
                <a:latin typeface="MV Boli" panose="02000500030200090000" pitchFamily="2" charset="0"/>
                <a:cs typeface="MV Boli" panose="02000500030200090000" pitchFamily="2" charset="0"/>
              </a:rPr>
              <a:t> Do children learn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a:p>
            <a:pPr algn="ctr"/>
            <a:r>
              <a:rPr lang="en-BE" sz="3600" dirty="0">
                <a:solidFill>
                  <a:schemeClr val="bg1"/>
                </a:solidFill>
                <a:latin typeface="Gill Sans MT" panose="020B0502020104020203" pitchFamily="34" charset="77"/>
              </a:rPr>
              <a:t>Frequency of vibration vocal folds during voicing</a:t>
            </a:r>
          </a:p>
          <a:p>
            <a:pPr algn="ctr"/>
            <a:r>
              <a:rPr lang="en-BE" sz="3600" dirty="0">
                <a:solidFill>
                  <a:schemeClr val="bg1"/>
                </a:solidFill>
                <a:latin typeface="Gill Sans MT" panose="020B0502020104020203" pitchFamily="34" charset="77"/>
              </a:rPr>
              <a:t> </a:t>
            </a:r>
          </a:p>
          <a:p>
            <a:pPr algn="ctr"/>
            <a:r>
              <a:rPr lang="en-BE" sz="3600" dirty="0">
                <a:solidFill>
                  <a:schemeClr val="bg1"/>
                </a:solidFill>
                <a:latin typeface="Gill Sans MT" panose="020B0502020104020203" pitchFamily="34" charset="77"/>
              </a:rPr>
              <a:t>How many cycles in 1 second</a:t>
            </a:r>
            <a:r>
              <a:rPr lang="en-BE" sz="3600" dirty="0">
                <a:solidFill>
                  <a:schemeClr val="bg1"/>
                </a:solidFill>
                <a:latin typeface="Gill Sans MT" panose="020B0502020104020203" pitchFamily="34" charset="77"/>
                <a:sym typeface="Wingdings" pitchFamily="2" charset="2"/>
              </a:rPr>
              <a:t> frequency in Hz</a:t>
            </a:r>
            <a:endParaRPr lang="en-BE" sz="3600" dirty="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a:t>
            </a:r>
            <a:r>
              <a:rPr lang="fr-BE" sz="1400" dirty="0" err="1"/>
              <a:t>www.youtube.com</a:t>
            </a:r>
            <a:r>
              <a:rPr lang="fr-BE" sz="1400" dirty="0"/>
              <a:t>/</a:t>
            </a:r>
            <a:r>
              <a:rPr lang="fr-BE" sz="1400" dirty="0" err="1"/>
              <a:t>watch?feature</a:t>
            </a:r>
            <a:r>
              <a:rPr lang="fr-BE" sz="1400" dirty="0"/>
              <a:t>=</a:t>
            </a:r>
            <a:r>
              <a:rPr lang="fr-BE" sz="1400" dirty="0" err="1"/>
              <a:t>player_detailpage&amp;v</a:t>
            </a:r>
            <a:r>
              <a:rPr lang="fr-BE" sz="1400" dirty="0"/>
              <a:t>=9kHdhbEnhoA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people</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vowels</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Tree>
    <p:extLst>
      <p:ext uri="{BB962C8B-B14F-4D97-AF65-F5344CB8AC3E}">
        <p14:creationId xmlns:p14="http://schemas.microsoft.com/office/powerpoint/2010/main" val="281337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2123658"/>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dirty="0">
              <a:solidFill>
                <a:schemeClr val="bg1"/>
              </a:solidFill>
              <a:latin typeface="MV Boli" panose="020F0502020204030204" pitchFamily="34" charset="0"/>
              <a:cs typeface="MV Boli" panose="020F0502020204030204" pitchFamily="34" charset="0"/>
            </a:endParaRPr>
          </a:p>
          <a:p>
            <a:r>
              <a:rPr lang="en-BE" sz="2000" b="1" dirty="0">
                <a:solidFill>
                  <a:schemeClr val="bg1"/>
                </a:solidFill>
                <a:latin typeface="MV Boli" panose="020F0502020204030204" pitchFamily="34" charset="0"/>
                <a:cs typeface="MV Boli" panose="020F0502020204030204" pitchFamily="34" charset="0"/>
              </a:rPr>
              <a:t>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44D1B140-26B4-AA95-A6C5-131DFEBED1C4}"/>
                  </a:ext>
                </a:extLst>
              </p14:cNvPr>
              <p14:cNvContentPartPr/>
              <p14:nvPr/>
            </p14:nvContentPartPr>
            <p14:xfrm>
              <a:off x="4577940" y="4143880"/>
              <a:ext cx="970560" cy="7920"/>
            </p14:xfrm>
          </p:contentPart>
        </mc:Choice>
        <mc:Fallback xmlns="">
          <p:pic>
            <p:nvPicPr>
              <p:cNvPr id="17" name="Ink 16">
                <a:extLst>
                  <a:ext uri="{FF2B5EF4-FFF2-40B4-BE49-F238E27FC236}">
                    <a16:creationId xmlns:a16="http://schemas.microsoft.com/office/drawing/2014/main" id="{44D1B140-26B4-AA95-A6C5-131DFEBED1C4}"/>
                  </a:ext>
                </a:extLst>
              </p:cNvPr>
              <p:cNvPicPr/>
              <p:nvPr/>
            </p:nvPicPr>
            <p:blipFill>
              <a:blip r:embed="rId3"/>
              <a:stretch>
                <a:fillRect/>
              </a:stretch>
            </p:blipFill>
            <p:spPr>
              <a:xfrm>
                <a:off x="4523940" y="4036240"/>
                <a:ext cx="1078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35EC4635-D477-889C-3C4F-5F273DB51EA8}"/>
                  </a:ext>
                </a:extLst>
              </p14:cNvPr>
              <p14:cNvContentPartPr/>
              <p14:nvPr/>
            </p14:nvContentPartPr>
            <p14:xfrm>
              <a:off x="8474940" y="4155040"/>
              <a:ext cx="2142360" cy="15480"/>
            </p14:xfrm>
          </p:contentPart>
        </mc:Choice>
        <mc:Fallback xmlns="">
          <p:pic>
            <p:nvPicPr>
              <p:cNvPr id="19" name="Ink 18">
                <a:extLst>
                  <a:ext uri="{FF2B5EF4-FFF2-40B4-BE49-F238E27FC236}">
                    <a16:creationId xmlns:a16="http://schemas.microsoft.com/office/drawing/2014/main" id="{35EC4635-D477-889C-3C4F-5F273DB51EA8}"/>
                  </a:ext>
                </a:extLst>
              </p:cNvPr>
              <p:cNvPicPr/>
              <p:nvPr/>
            </p:nvPicPr>
            <p:blipFill>
              <a:blip r:embed="rId5"/>
              <a:stretch>
                <a:fillRect/>
              </a:stretch>
            </p:blipFill>
            <p:spPr>
              <a:xfrm>
                <a:off x="8385300" y="3975040"/>
                <a:ext cx="232200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4304190" y="4429273"/>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dirty="0">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8787090" y="4429273"/>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dirty="0">
              <a:solidFill>
                <a:schemeClr val="accent2"/>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76627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dirty="0">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dirty="0">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dirty="0">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8383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3"/>
              <a:stretch>
                <a:fillRect/>
              </a:stretch>
            </p:blipFill>
            <p:spPr>
              <a:xfrm>
                <a:off x="578790" y="1658318"/>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8656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5"/>
              <a:stretch>
                <a:fillRect/>
              </a:stretch>
            </p:blipFill>
            <p:spPr>
              <a:xfrm>
                <a:off x="3437910" y="1757678"/>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3459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7"/>
              <a:stretch>
                <a:fillRect/>
              </a:stretch>
            </p:blipFill>
            <p:spPr>
              <a:xfrm>
                <a:off x="189270" y="22379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3405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7"/>
              <a:stretch>
                <a:fillRect/>
              </a:stretch>
            </p:blipFill>
            <p:spPr>
              <a:xfrm>
                <a:off x="1736517" y="22325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8815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10"/>
              <a:stretch>
                <a:fillRect/>
              </a:stretch>
            </p:blipFill>
            <p:spPr>
              <a:xfrm>
                <a:off x="9296547" y="1767219"/>
                <a:ext cx="2039861" cy="273933"/>
              </a:xfrm>
              <a:prstGeom prst="rect">
                <a:avLst/>
              </a:prstGeom>
            </p:spPr>
          </p:pic>
        </mc:Fallback>
      </mc:AlternateContent>
    </p:spTree>
    <p:extLst>
      <p:ext uri="{BB962C8B-B14F-4D97-AF65-F5344CB8AC3E}">
        <p14:creationId xmlns:p14="http://schemas.microsoft.com/office/powerpoint/2010/main" val="387437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dirty="0">
                <a:solidFill>
                  <a:schemeClr val="bg1"/>
                </a:solidFill>
                <a:latin typeface="MV Boli" panose="020F0502020204030204" pitchFamily="34" charset="0"/>
                <a:cs typeface="MV Boli" panose="020F0502020204030204" pitchFamily="34" charset="0"/>
              </a:rPr>
              <a:t>2 main features:</a:t>
            </a:r>
          </a:p>
          <a:p>
            <a:r>
              <a:rPr lang="en-BE" sz="2800" b="1" dirty="0">
                <a:solidFill>
                  <a:schemeClr val="bg1"/>
                </a:solidFill>
                <a:latin typeface="MV Boli" panose="020F0502020204030204" pitchFamily="34" charset="0"/>
                <a:cs typeface="MV Boli" panose="020F0502020204030204" pitchFamily="34" charset="0"/>
              </a:rPr>
              <a:t>	- 1 dependent variable = a specific phonetic feature</a:t>
            </a:r>
          </a:p>
          <a:p>
            <a:r>
              <a:rPr lang="en-BE" sz="2800" b="1" dirty="0">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3"/>
              <a:stretch>
                <a:fillRect/>
              </a:stretch>
            </p:blipFill>
            <p:spPr>
              <a:xfrm>
                <a:off x="8570168" y="2771345"/>
                <a:ext cx="2567864"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5"/>
              <a:stretch>
                <a:fillRect/>
              </a:stretch>
            </p:blipFill>
            <p:spPr>
              <a:xfrm>
                <a:off x="-53990" y="3538547"/>
                <a:ext cx="10376517" cy="1885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7"/>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568343"/>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9"/>
              <a:stretch>
                <a:fillRect/>
              </a:stretch>
            </p:blipFill>
            <p:spPr>
              <a:xfrm>
                <a:off x="1753110" y="2625408"/>
                <a:ext cx="1841040" cy="38426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1"/>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Musical experiment </a:t>
            </a:r>
            <a:endParaRPr lang="en-BE" b="1" dirty="0">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p:grpSp>
        <p:nvGrpSpPr>
          <p:cNvPr id="34" name="Group 33">
            <a:extLst>
              <a:ext uri="{FF2B5EF4-FFF2-40B4-BE49-F238E27FC236}">
                <a16:creationId xmlns:a16="http://schemas.microsoft.com/office/drawing/2014/main" id="{8A15164A-258D-6A3C-47AD-6455DA62FFF6}"/>
              </a:ext>
            </a:extLst>
          </p:cNvPr>
          <p:cNvGrpSpPr/>
          <p:nvPr/>
        </p:nvGrpSpPr>
        <p:grpSpPr>
          <a:xfrm>
            <a:off x="4146390" y="5314590"/>
            <a:ext cx="3505320" cy="25920"/>
            <a:chOff x="4146390" y="5314590"/>
            <a:chExt cx="3505320" cy="2592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8D423306-1DC6-40E7-D4A1-6B63DBF1B0A0}"/>
                    </a:ext>
                  </a:extLst>
                </p14:cNvPr>
                <p14:cNvContentPartPr/>
                <p14:nvPr/>
              </p14:nvContentPartPr>
              <p14:xfrm>
                <a:off x="4984470" y="5314590"/>
                <a:ext cx="2667240" cy="23760"/>
              </p14:xfrm>
            </p:contentPart>
          </mc:Choice>
          <mc:Fallback xmlns="">
            <p:pic>
              <p:nvPicPr>
                <p:cNvPr id="32" name="Ink 31">
                  <a:extLst>
                    <a:ext uri="{FF2B5EF4-FFF2-40B4-BE49-F238E27FC236}">
                      <a16:creationId xmlns:a16="http://schemas.microsoft.com/office/drawing/2014/main" id="{8D423306-1DC6-40E7-D4A1-6B63DBF1B0A0}"/>
                    </a:ext>
                  </a:extLst>
                </p:cNvPr>
                <p:cNvPicPr/>
                <p:nvPr/>
              </p:nvPicPr>
              <p:blipFill>
                <a:blip r:embed="rId21"/>
                <a:stretch>
                  <a:fillRect/>
                </a:stretch>
              </p:blipFill>
              <p:spPr>
                <a:xfrm>
                  <a:off x="4921470" y="5251590"/>
                  <a:ext cx="2792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xmlns="">
            <p:pic>
              <p:nvPicPr>
                <p:cNvPr id="33" name="Ink 32">
                  <a:extLst>
                    <a:ext uri="{FF2B5EF4-FFF2-40B4-BE49-F238E27FC236}">
                      <a16:creationId xmlns:a16="http://schemas.microsoft.com/office/drawing/2014/main" id="{DA485915-ECF5-0252-753A-8C64885ADE5A}"/>
                    </a:ext>
                  </a:extLst>
                </p:cNvPr>
                <p:cNvPicPr/>
                <p:nvPr/>
              </p:nvPicPr>
              <p:blipFill>
                <a:blip r:embed="rId23"/>
                <a:stretch>
                  <a:fillRect/>
                </a:stretch>
              </p:blipFill>
              <p:spPr>
                <a:xfrm>
                  <a:off x="4083390" y="5266800"/>
                  <a:ext cx="596520" cy="1394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04632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2923877"/>
          </a:xfrm>
          <a:prstGeom prst="rect">
            <a:avLst/>
          </a:prstGeom>
          <a:noFill/>
        </p:spPr>
        <p:txBody>
          <a:bodyPr wrap="square" rtlCol="0">
            <a:spAutoFit/>
          </a:bodyPr>
          <a:lstStyle/>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Experiments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to design/chose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3"/>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5"/>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dirty="0">
                <a:solidFill>
                  <a:schemeClr val="bg1"/>
                </a:solidFill>
                <a:latin typeface="MV Boli" panose="020F0502020204030204" pitchFamily="34" charset="0"/>
                <a:cs typeface="MV Boli" panose="020F0502020204030204" pitchFamily="34" charset="0"/>
              </a:rPr>
              <a:t>	Control for other factors</a:t>
            </a:r>
          </a:p>
          <a:p>
            <a:pPr lvl="2"/>
            <a:r>
              <a:rPr lang="en-BE" sz="3600" b="1" dirty="0">
                <a:solidFill>
                  <a:schemeClr val="bg1"/>
                </a:solidFill>
                <a:latin typeface="MV Boli" panose="020F0502020204030204" pitchFamily="34" charset="0"/>
                <a:cs typeface="MV Boli" panose="020F0502020204030204" pitchFamily="34" charset="0"/>
              </a:rPr>
              <a:t>	≃ Same language (dialect background!) </a:t>
            </a:r>
          </a:p>
          <a:p>
            <a:pPr lvl="2"/>
            <a:r>
              <a:rPr lang="en-BE" sz="3600" b="1" dirty="0">
                <a:solidFill>
                  <a:schemeClr val="bg1"/>
                </a:solidFill>
                <a:latin typeface="MV Boli" panose="020F0502020204030204" pitchFamily="34" charset="0"/>
                <a:cs typeface="MV Boli" panose="020F0502020204030204" pitchFamily="34" charset="0"/>
              </a:rPr>
              <a:t>	≃ Socio-economic status</a:t>
            </a:r>
          </a:p>
          <a:p>
            <a:pPr lvl="2"/>
            <a:r>
              <a:rPr lang="en-BE" sz="3600" b="1" dirty="0">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3"/>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4"/>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6"/>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8"/>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0"/>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2"/>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3"/>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5"/>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5"/>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5"/>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19"/>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highlight>
                  <a:srgbClr val="E97132"/>
                </a:highlight>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3"/>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5"/>
              <a:stretch>
                <a:fillRect/>
              </a:stretch>
            </p:blipFill>
            <p:spPr>
              <a:xfrm>
                <a:off x="578790" y="1442418"/>
                <a:ext cx="589320" cy="361800"/>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dirty="0"/>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TalkBank</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instruments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niet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aankomen</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j'ankom</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ankom@n</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wie</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5"/>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 14h = 8000 h = 1000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5"/>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a:t>
            </a:r>
            <a:r>
              <a:rPr lang="en-GB" b="1" dirty="0" err="1">
                <a:solidFill>
                  <a:srgbClr val="F2CFEE"/>
                </a:solidFill>
                <a:latin typeface="MV Boli" panose="02000500030200090000" pitchFamily="2" charset="0"/>
                <a:cs typeface="MV Boli" panose="02000500030200090000" pitchFamily="2" charset="0"/>
              </a:rPr>
              <a:t>nascl.rc.nau.edu</a:t>
            </a:r>
            <a:r>
              <a:rPr lang="en-GB" b="1" dirty="0">
                <a:solidFill>
                  <a:srgbClr val="F2CFEE"/>
                </a:solidFill>
                <a:latin typeface="MV Boli" panose="02000500030200090000" pitchFamily="2" charset="0"/>
                <a:cs typeface="MV Boli" panose="02000500030200090000" pitchFamily="2" charset="0"/>
              </a:rPr>
              <a:t>/about-</a:t>
            </a:r>
            <a:r>
              <a:rPr lang="en-GB" b="1" dirty="0" err="1">
                <a:solidFill>
                  <a:srgbClr val="F2CFEE"/>
                </a:solidFill>
                <a:latin typeface="MV Boli" panose="02000500030200090000" pitchFamily="2" charset="0"/>
                <a:cs typeface="MV Boli" panose="02000500030200090000" pitchFamily="2" charset="0"/>
              </a:rPr>
              <a:t>gramle</a:t>
            </a:r>
            <a:r>
              <a:rPr lang="en-GB" b="1" dirty="0">
                <a:solidFill>
                  <a:srgbClr val="F2CFEE"/>
                </a:solidFill>
                <a:latin typeface="MV Boli" panose="02000500030200090000" pitchFamily="2" charset="0"/>
                <a:cs typeface="MV Boli" panose="02000500030200090000" pitchFamily="2" charset="0"/>
              </a:rPr>
              <a:t>/</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dirty="0">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r>
              <a:rPr lang="en-BE" sz="3600" b="1" dirty="0">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49556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(1)</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3"/>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A combination of both:</a:t>
            </a:r>
          </a:p>
          <a:p>
            <a:r>
              <a:rPr lang="en-BE" sz="2800" b="1" dirty="0">
                <a:solidFill>
                  <a:schemeClr val="bg1"/>
                </a:solidFill>
                <a:latin typeface="MV Boli" panose="020F0502020204030204" pitchFamily="34" charset="0"/>
                <a:cs typeface="MV Boli" panose="020F0502020204030204" pitchFamily="34" charset="0"/>
              </a:rPr>
              <a:t>	First automatic </a:t>
            </a:r>
          </a:p>
          <a:p>
            <a:r>
              <a:rPr lang="en-BE" sz="2800" b="1" dirty="0">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dirty="0">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dirty="0">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89708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120924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Wide-band spectrogram</a:t>
            </a:r>
          </a:p>
          <a:p>
            <a:pPr algn="ctr"/>
            <a:r>
              <a:rPr lang="en-BE" sz="1400" dirty="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Narrow-band spectrogram</a:t>
            </a:r>
          </a:p>
          <a:p>
            <a:pPr algn="ctr"/>
            <a:r>
              <a:rPr lang="en-BE" sz="1400" dirty="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727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1"/>
          </a:xfrm>
          <a:prstGeom prst="rect">
            <a:avLst/>
          </a:prstGeom>
        </p:spPr>
      </p:pic>
    </p:spTree>
    <p:extLst>
      <p:ext uri="{BB962C8B-B14F-4D97-AF65-F5344CB8AC3E}">
        <p14:creationId xmlns:p14="http://schemas.microsoft.com/office/powerpoint/2010/main" val="240466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a:p>
            <a:endParaRPr lang="en-BE" sz="3600" b="1" dirty="0">
              <a:solidFill>
                <a:schemeClr val="bg1"/>
              </a:solidFill>
              <a:latin typeface="MV Boli" panose="020F0502020204030204" pitchFamily="34" charset="0"/>
              <a:cs typeface="MV Boli" panose="020F0502020204030204" pitchFamily="34" charset="0"/>
            </a:endParaRPr>
          </a:p>
          <a:p>
            <a:r>
              <a:rPr lang="en-BE" sz="3600" b="1" dirty="0">
                <a:solidFill>
                  <a:schemeClr val="bg1"/>
                </a:solidFill>
                <a:latin typeface="MV Boli" panose="020F0502020204030204" pitchFamily="34" charset="0"/>
                <a:cs typeface="MV Boli" panose="020F0502020204030204" pitchFamily="34" charset="0"/>
              </a:rPr>
              <a:t>						</a:t>
            </a:r>
            <a:r>
              <a:rPr lang="en-BE" sz="2800" b="1" dirty="0">
                <a:solidFill>
                  <a:schemeClr val="bg1"/>
                </a:solidFill>
                <a:latin typeface="MV Boli" panose="020F0502020204030204" pitchFamily="34" charset="0"/>
                <a:cs typeface="MV Boli" panose="020F0502020204030204" pitchFamily="34" charset="0"/>
              </a:rPr>
              <a:t> - usually real F0x2 or real F0/2</a:t>
            </a:r>
          </a:p>
          <a:p>
            <a:endParaRPr lang="en-BE" sz="2800" b="1" dirty="0">
              <a:solidFill>
                <a:schemeClr val="bg1"/>
              </a:solidFill>
              <a:latin typeface="MV Boli" panose="020F0502020204030204" pitchFamily="34" charset="0"/>
              <a:cs typeface="MV Boli" panose="020F0502020204030204" pitchFamily="34" charset="0"/>
            </a:endParaRPr>
          </a:p>
          <a:p>
            <a:r>
              <a:rPr lang="en-BE" sz="2800" b="1" dirty="0">
                <a:solidFill>
                  <a:schemeClr val="bg1"/>
                </a:solidFill>
                <a:latin typeface="MV Boli" panose="020F0502020204030204" pitchFamily="34" charset="0"/>
                <a:cs typeface="MV Boli" panose="020F0502020204030204" pitchFamily="34" charset="0"/>
              </a:rPr>
              <a:t>						</a:t>
            </a:r>
            <a:r>
              <a:rPr lang="en-BE" sz="2800" b="1" dirty="0">
                <a:solidFill>
                  <a:srgbClr val="F2CFEE"/>
                </a:solidFill>
                <a:latin typeface="MV Boli" panose="020F0502020204030204" pitchFamily="34" charset="0"/>
                <a:cs typeface="MV Boli" panose="020F0502020204030204" pitchFamily="34" charset="0"/>
              </a:rPr>
              <a:t>Solutions:</a:t>
            </a:r>
          </a:p>
          <a:p>
            <a:r>
              <a:rPr lang="en-BE" sz="2800" b="1" dirty="0">
                <a:solidFill>
                  <a:srgbClr val="F2CFEE"/>
                </a:solidFill>
                <a:latin typeface="MV Boli" panose="020F0502020204030204" pitchFamily="34" charset="0"/>
                <a:cs typeface="MV Boli" panose="020F0502020204030204" pitchFamily="34" charset="0"/>
              </a:rPr>
              <a:t>							- “Kill octave jumps”</a:t>
            </a:r>
          </a:p>
          <a:p>
            <a:r>
              <a:rPr lang="en-BE" sz="2800" b="1" dirty="0">
                <a:solidFill>
                  <a:srgbClr val="F2CFEE"/>
                </a:solidFill>
                <a:latin typeface="MV Boli" panose="020F0502020204030204" pitchFamily="34" charset="0"/>
                <a:cs typeface="MV Boli" panose="020F0502020204030204" pitchFamily="34" charset="0"/>
              </a:rPr>
              <a:t>							- Fine-tune your parameters</a:t>
            </a:r>
          </a:p>
          <a:p>
            <a:r>
              <a:rPr lang="en-BE" sz="2800" b="1" dirty="0">
                <a:solidFill>
                  <a:srgbClr val="F2CFEE"/>
                </a:solidFill>
                <a:latin typeface="MV Boli" panose="020F0502020204030204" pitchFamily="34" charset="0"/>
                <a:cs typeface="MV Boli" panose="020F0502020204030204" pitchFamily="34" charset="0"/>
              </a:rPr>
              <a:t>							- Exclusion of outliers</a:t>
            </a:r>
          </a:p>
          <a:p>
            <a:r>
              <a:rPr lang="en-BE" sz="2800" b="1" dirty="0">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dirty="0">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192048" y="1580435"/>
            <a:ext cx="11807904" cy="461665"/>
          </a:xfrm>
          <a:prstGeom prst="rect">
            <a:avLst/>
          </a:prstGeom>
          <a:noFill/>
        </p:spPr>
        <p:txBody>
          <a:bodyPr wrap="square">
            <a:spAutoFit/>
          </a:bodyPr>
          <a:lstStyle/>
          <a:p>
            <a:r>
              <a:rPr lang="en-BE" sz="2400" b="1" dirty="0">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dirty="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246769"/>
          </a:xfrm>
          <a:prstGeom prst="rect">
            <a:avLst/>
          </a:prstGeom>
          <a:noFill/>
        </p:spPr>
        <p:txBody>
          <a:bodyPr wrap="square" rtlCol="0">
            <a:spAutoFit/>
          </a:bodyPr>
          <a:lstStyle/>
          <a:p>
            <a:pPr algn="r"/>
            <a:r>
              <a:rPr lang="en-BE" sz="2800" dirty="0">
                <a:solidFill>
                  <a:srgbClr val="F2CFEE"/>
                </a:solidFill>
                <a:latin typeface="MV Boli" panose="02000500030200090000" pitchFamily="2" charset="0"/>
                <a:cs typeface="MV Boli" panose="02000500030200090000" pitchFamily="2" charset="0"/>
              </a:rPr>
              <a:t>Observe whether one dimension (one of the independent variables)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7592"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5114145" y="254788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7290716" y="2548623"/>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dirty="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7931AA"/>
                </a:solidFill>
              </a:rPr>
              <a:t>Low vowels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xmlns="">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dirty="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3"/>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Later </a:t>
            </a:r>
          </a:p>
          <a:p>
            <a:r>
              <a:rPr lang="en-BE" sz="3200" dirty="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dirty="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A44F8CA3-A4B3-C788-507D-3B0F3F926FDB}"/>
              </a:ext>
            </a:extLst>
          </p:cNvPr>
          <p:cNvSpPr txBox="1"/>
          <p:nvPr/>
        </p:nvSpPr>
        <p:spPr>
          <a:xfrm>
            <a:off x="278969" y="2555054"/>
            <a:ext cx="11670224" cy="2800767"/>
          </a:xfrm>
          <a:prstGeom prst="rect">
            <a:avLst/>
          </a:prstGeom>
          <a:noFill/>
        </p:spPr>
        <p:txBody>
          <a:bodyPr wrap="square" rtlCol="0">
            <a:spAutoFit/>
          </a:bodyPr>
          <a:lstStyle/>
          <a:p>
            <a:pPr algn="just"/>
            <a:r>
              <a:rPr lang="en-BE" sz="4400" dirty="0">
                <a:solidFill>
                  <a:srgbClr val="F2CFEE"/>
                </a:solidFill>
                <a:latin typeface="MV Boli" panose="02000500030200090000" pitchFamily="2" charset="0"/>
                <a:cs typeface="MV Boli" panose="02000500030200090000" pitchFamily="2" charset="0"/>
              </a:rPr>
              <a:t>Children use (intrinsic vowel) F0 to distinguish high and low vowels…</a:t>
            </a:r>
          </a:p>
          <a:p>
            <a:pPr algn="just"/>
            <a:endParaRPr lang="en-BE" sz="4400" dirty="0">
              <a:solidFill>
                <a:srgbClr val="F2CFEE"/>
              </a:solidFill>
              <a:latin typeface="MV Boli" panose="02000500030200090000" pitchFamily="2" charset="0"/>
              <a:cs typeface="MV Boli" panose="02000500030200090000" pitchFamily="2" charset="0"/>
            </a:endParaRPr>
          </a:p>
          <a:p>
            <a:pPr algn="just"/>
            <a:r>
              <a:rPr lang="en-BE" sz="4400" dirty="0">
                <a:solidFill>
                  <a:srgbClr val="F2CFEE"/>
                </a:solidFill>
                <a:latin typeface="MV Boli" panose="02000500030200090000" pitchFamily="2" charset="0"/>
                <a:cs typeface="MV Boli" panose="02000500030200090000" pitchFamily="2" charset="0"/>
              </a:rPr>
              <a:t>They learn to do so gradually…</a:t>
            </a: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Questions? </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tretch>
            <a:fillRect/>
          </a:stretch>
        </p:blipFill>
        <p:spPr>
          <a:xfrm>
            <a:off x="4114684" y="1331198"/>
            <a:ext cx="7772400" cy="5377832"/>
          </a:xfrm>
          <a:prstGeom prst="rect">
            <a:avLst/>
          </a:prstGeom>
        </p:spPr>
      </p:pic>
    </p:spTree>
    <p:extLst>
      <p:ext uri="{BB962C8B-B14F-4D97-AF65-F5344CB8AC3E}">
        <p14:creationId xmlns:p14="http://schemas.microsoft.com/office/powerpoint/2010/main" val="312307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dirty="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dirty="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Speech experiment </a:t>
            </a:r>
            <a:endParaRPr lang="en-BE" b="1" dirty="0">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/a/</a:t>
              </a:r>
              <a:endParaRPr lang="en-BE" sz="2800" b="1" dirty="0">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dirty="0">
                <a:solidFill>
                  <a:schemeClr val="bg1"/>
                </a:solidFill>
                <a:latin typeface="Gill Sans MT" panose="020B0502020104020203" pitchFamily="34" charset="77"/>
              </a:rPr>
              <a:t>Low vowels</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dirty="0">
                <a:solidFill>
                  <a:schemeClr val="bg1"/>
                </a:solidFill>
                <a:latin typeface="Gill Sans MT" panose="020B0502020104020203" pitchFamily="34" charset="77"/>
              </a:rPr>
              <a:t>   </a:t>
            </a:r>
            <a:r>
              <a:rPr lang="en-BE" sz="5400" b="1" dirty="0">
                <a:latin typeface="Gill Sans MT" panose="020B0502020104020203" pitchFamily="34" charset="77"/>
              </a:rPr>
              <a:t>One big </a:t>
            </a:r>
            <a:r>
              <a:rPr lang="en-BE" sz="5400" b="1" dirty="0">
                <a:solidFill>
                  <a:schemeClr val="bg1"/>
                </a:solidFill>
                <a:latin typeface="Gill Sans MT" panose="020B0502020104020203" pitchFamily="34" charset="77"/>
              </a:rPr>
              <a:t>question ?</a:t>
            </a: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dirty="0">
                <a:latin typeface="Gill Sans MT" panose="020B0502020104020203" pitchFamily="34" charset="77"/>
              </a:rPr>
              <a:t>V</a:t>
            </a:r>
            <a:r>
              <a:rPr lang="en-BE" sz="13800" b="1" dirty="0">
                <a:solidFill>
                  <a:schemeClr val="bg1"/>
                </a:solidFill>
                <a:latin typeface="Gill Sans MT" panose="020B0502020104020203" pitchFamily="34" charset="77"/>
              </a:rPr>
              <a:t>S</a:t>
            </a:r>
            <a:endParaRPr lang="en-BE" b="1" dirty="0">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BE" sz="4800" b="1" dirty="0">
                <a:latin typeface="Gill Sans MT" panose="020B0502020104020203" pitchFamily="34" charset="77"/>
              </a:rPr>
              <a:t>High vowels</a:t>
            </a:r>
          </a:p>
        </p:txBody>
      </p:sp>
      <p:sp>
        <p:nvSpPr>
          <p:cNvPr id="23" name="Rounded Rectangle 22">
            <a:extLst>
              <a:ext uri="{FF2B5EF4-FFF2-40B4-BE49-F238E27FC236}">
                <a16:creationId xmlns:a16="http://schemas.microsoft.com/office/drawing/2014/main" id="{8FA42C72-E771-311E-FCCB-E6FABBEABC05}"/>
              </a:ext>
            </a:extLst>
          </p:cNvPr>
          <p:cNvSpPr/>
          <p:nvPr/>
        </p:nvSpPr>
        <p:spPr>
          <a:xfrm>
            <a:off x="4213054" y="3807345"/>
            <a:ext cx="1857939"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solidFill>
                  <a:schemeClr val="tx1"/>
                </a:solidFill>
                <a:latin typeface="Gill Sans MT" panose="020B0502020104020203" pitchFamily="34" charset="77"/>
              </a:rPr>
              <a:t>HIGH F0</a:t>
            </a:r>
          </a:p>
        </p:txBody>
      </p:sp>
      <p:sp>
        <p:nvSpPr>
          <p:cNvPr id="30" name="Rounded Rectangle 29">
            <a:extLst>
              <a:ext uri="{FF2B5EF4-FFF2-40B4-BE49-F238E27FC236}">
                <a16:creationId xmlns:a16="http://schemas.microsoft.com/office/drawing/2014/main" id="{848FD4AD-16E2-7218-5146-17305F3025B1}"/>
              </a:ext>
            </a:extLst>
          </p:cNvPr>
          <p:cNvSpPr/>
          <p:nvPr/>
        </p:nvSpPr>
        <p:spPr>
          <a:xfrm>
            <a:off x="6030696" y="3807345"/>
            <a:ext cx="1934911"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solidFill>
                  <a:schemeClr val="bg1"/>
                </a:solidFill>
                <a:latin typeface="Gill Sans MT" panose="020B0502020104020203" pitchFamily="34" charset="77"/>
              </a:rPr>
              <a:t>LOW F0</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sp>
        <p:nvSpPr>
          <p:cNvPr id="2" name="Title 1">
            <a:extLst>
              <a:ext uri="{FF2B5EF4-FFF2-40B4-BE49-F238E27FC236}">
                <a16:creationId xmlns:a16="http://schemas.microsoft.com/office/drawing/2014/main" id="{AB0FF4EF-4942-5FE9-4FAB-533FF616DF4D}"/>
              </a:ext>
            </a:extLst>
          </p:cNvPr>
          <p:cNvSpPr txBox="1">
            <a:spLocks/>
          </p:cNvSpPr>
          <p:nvPr/>
        </p:nvSpPr>
        <p:spPr>
          <a:xfrm>
            <a:off x="838795" y="60606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2800" b="1" dirty="0">
                <a:latin typeface="Gill Sans MT" panose="020B0502020104020203" pitchFamily="34" charset="77"/>
              </a:rPr>
              <a:t>                            Intrinsic</a:t>
            </a:r>
            <a:r>
              <a:rPr lang="en-BE" sz="2800" b="1" dirty="0">
                <a:solidFill>
                  <a:schemeClr val="bg1"/>
                </a:solidFill>
                <a:latin typeface="Gill Sans MT" panose="020B0502020104020203" pitchFamily="34" charset="77"/>
              </a:rPr>
              <a:t> </a:t>
            </a:r>
            <a:r>
              <a:rPr lang="en-BE" sz="2800" b="1" dirty="0">
                <a:latin typeface="Gill Sans MT" panose="020B0502020104020203" pitchFamily="34" charset="77"/>
              </a:rPr>
              <a:t>Vowel</a:t>
            </a:r>
            <a:r>
              <a:rPr lang="en-BE" sz="2800" b="1" dirty="0">
                <a:solidFill>
                  <a:schemeClr val="bg1"/>
                </a:solidFill>
                <a:latin typeface="Gill Sans MT" panose="020B0502020104020203" pitchFamily="34" charset="77"/>
              </a:rPr>
              <a:t> Pitch (= IF0)</a:t>
            </a:r>
          </a:p>
        </p:txBody>
      </p:sp>
    </p:spTree>
    <p:extLst>
      <p:ext uri="{BB962C8B-B14F-4D97-AF65-F5344CB8AC3E}">
        <p14:creationId xmlns:p14="http://schemas.microsoft.com/office/powerpoint/2010/main" val="616325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1370</TotalTime>
  <Words>3074</Words>
  <Application>Microsoft Macintosh PowerPoint</Application>
  <PresentationFormat>Widescreen</PresentationFormat>
  <Paragraphs>607</Paragraphs>
  <Slides>54</Slides>
  <Notes>26</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Aptos</vt:lpstr>
      <vt:lpstr>Aptos Display</vt:lpstr>
      <vt:lpstr>Arial</vt:lpstr>
      <vt:lpstr>Chalkduster</vt:lpstr>
      <vt:lpstr>Gill Sans MT</vt:lpstr>
      <vt:lpstr>Monotype Sorts</vt:lpstr>
      <vt:lpstr>MV Boli</vt:lpstr>
      <vt:lpstr>Söhne</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subject/>
  <dc:creator>Jérémy Genette</dc:creator>
  <cp:keywords/>
  <dc:description/>
  <cp:lastModifiedBy>Jérémy Genette</cp:lastModifiedBy>
  <cp:revision>33</cp:revision>
  <dcterms:created xsi:type="dcterms:W3CDTF">2024-04-04T13:43:00Z</dcterms:created>
  <dcterms:modified xsi:type="dcterms:W3CDTF">2024-05-06T13:52:32Z</dcterms:modified>
  <cp:category/>
</cp:coreProperties>
</file>